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9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24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  <p:sldMasterId id="2147483660" r:id="rId2"/>
    <p:sldMasterId id="2147483673" r:id="rId3"/>
  </p:sldMasterIdLst>
  <p:notesMasterIdLst>
    <p:notesMasterId r:id="rId42"/>
  </p:notesMasterIdLst>
  <p:sldIdLst>
    <p:sldId id="657" r:id="rId4"/>
    <p:sldId id="649" r:id="rId5"/>
    <p:sldId id="261" r:id="rId6"/>
    <p:sldId id="617" r:id="rId7"/>
    <p:sldId id="639" r:id="rId8"/>
    <p:sldId id="650" r:id="rId9"/>
    <p:sldId id="621" r:id="rId10"/>
    <p:sldId id="620" r:id="rId11"/>
    <p:sldId id="622" r:id="rId12"/>
    <p:sldId id="623" r:id="rId13"/>
    <p:sldId id="624" r:id="rId14"/>
    <p:sldId id="651" r:id="rId15"/>
    <p:sldId id="627" r:id="rId16"/>
    <p:sldId id="628" r:id="rId17"/>
    <p:sldId id="626" r:id="rId18"/>
    <p:sldId id="652" r:id="rId19"/>
    <p:sldId id="629" r:id="rId20"/>
    <p:sldId id="630" r:id="rId21"/>
    <p:sldId id="631" r:id="rId22"/>
    <p:sldId id="653" r:id="rId23"/>
    <p:sldId id="257" r:id="rId24"/>
    <p:sldId id="258" r:id="rId25"/>
    <p:sldId id="659" r:id="rId26"/>
    <p:sldId id="660" r:id="rId27"/>
    <p:sldId id="661" r:id="rId28"/>
    <p:sldId id="259" r:id="rId29"/>
    <p:sldId id="658" r:id="rId30"/>
    <p:sldId id="655" r:id="rId31"/>
    <p:sldId id="656" r:id="rId32"/>
    <p:sldId id="632" r:id="rId33"/>
    <p:sldId id="633" r:id="rId34"/>
    <p:sldId id="654" r:id="rId35"/>
    <p:sldId id="641" r:id="rId36"/>
    <p:sldId id="634" r:id="rId37"/>
    <p:sldId id="635" r:id="rId38"/>
    <p:sldId id="636" r:id="rId39"/>
    <p:sldId id="640" r:id="rId40"/>
    <p:sldId id="637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86C1B527-17B0-4247-831D-AB9DE9EB7BC1}">
          <p14:sldIdLst>
            <p14:sldId id="657"/>
            <p14:sldId id="649"/>
            <p14:sldId id="261"/>
            <p14:sldId id="617"/>
            <p14:sldId id="639"/>
          </p14:sldIdLst>
        </p14:section>
        <p14:section name="Security, Governance, and Ethics" id="{4E2D7CF2-4E15-46D7-B22E-A11B43D34929}">
          <p14:sldIdLst>
            <p14:sldId id="650"/>
            <p14:sldId id="621"/>
            <p14:sldId id="620"/>
            <p14:sldId id="622"/>
            <p14:sldId id="623"/>
            <p14:sldId id="624"/>
          </p14:sldIdLst>
        </p14:section>
        <p14:section name="Data Security Challenges" id="{8E92D71D-F486-49DD-9634-295A22201F8F}">
          <p14:sldIdLst>
            <p14:sldId id="651"/>
            <p14:sldId id="627"/>
            <p14:sldId id="628"/>
            <p14:sldId id="626"/>
          </p14:sldIdLst>
        </p14:section>
        <p14:section name="Data Governance" id="{D4EBA621-B4AA-414F-AF95-85586C007A3A}">
          <p14:sldIdLst>
            <p14:sldId id="652"/>
            <p14:sldId id="629"/>
            <p14:sldId id="630"/>
            <p14:sldId id="631"/>
          </p14:sldIdLst>
        </p14:section>
        <p14:section name="Technology and Tools" id="{B47B9184-F1D1-4529-95EF-B376258F548A}">
          <p14:sldIdLst>
            <p14:sldId id="653"/>
            <p14:sldId id="257"/>
            <p14:sldId id="258"/>
            <p14:sldId id="659"/>
            <p14:sldId id="660"/>
            <p14:sldId id="661"/>
            <p14:sldId id="259"/>
            <p14:sldId id="658"/>
            <p14:sldId id="655"/>
            <p14:sldId id="656"/>
            <p14:sldId id="632"/>
            <p14:sldId id="633"/>
          </p14:sldIdLst>
        </p14:section>
        <p14:section name="Case Studies" id="{D04DAFA6-3006-4948-B2F8-BD3AB790471C}">
          <p14:sldIdLst>
            <p14:sldId id="654"/>
            <p14:sldId id="641"/>
            <p14:sldId id="634"/>
            <p14:sldId id="635"/>
            <p14:sldId id="636"/>
            <p14:sldId id="640"/>
          </p14:sldIdLst>
        </p14:section>
        <p14:section name="Conclusion" id="{0B3E8A84-F178-4238-80A7-6E7CDFFC5C85}">
          <p14:sldIdLst>
            <p14:sldId id="63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270B908-CF43-4DA0-A0F8-F959817B1981}" v="2" dt="2024-03-22T23:57:53.03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78" autoAdjust="0"/>
    <p:restoredTop sz="65098" autoAdjust="0"/>
  </p:normalViewPr>
  <p:slideViewPr>
    <p:cSldViewPr snapToGrid="0">
      <p:cViewPr varScale="1">
        <p:scale>
          <a:sx n="72" d="100"/>
          <a:sy n="72" d="100"/>
        </p:scale>
        <p:origin x="2070" y="60"/>
      </p:cViewPr>
      <p:guideLst/>
    </p:cSldViewPr>
  </p:slideViewPr>
  <p:outlineViewPr>
    <p:cViewPr>
      <p:scale>
        <a:sx n="33" d="100"/>
        <a:sy n="33" d="100"/>
      </p:scale>
      <p:origin x="0" y="-6302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notesMaster" Target="notesMasters/notesMaster1.xml"/><Relationship Id="rId47" Type="http://schemas.microsoft.com/office/2015/10/relationships/revisionInfo" Target="revisionInfo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presProps" Target="presProp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tableStyles" Target="tableStyles.xml"/><Relationship Id="rId20" Type="http://schemas.openxmlformats.org/officeDocument/2006/relationships/slide" Target="slides/slide17.xml"/><Relationship Id="rId41" Type="http://schemas.openxmlformats.org/officeDocument/2006/relationships/slide" Target="slides/slide38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svg"/><Relationship Id="rId1" Type="http://schemas.openxmlformats.org/officeDocument/2006/relationships/image" Target="../media/image32.png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35.svg"/></Relationships>
</file>

<file path=ppt/diagrams/_rels/data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svg"/><Relationship Id="rId1" Type="http://schemas.openxmlformats.org/officeDocument/2006/relationships/image" Target="../media/image38.png"/><Relationship Id="rId4" Type="http://schemas.openxmlformats.org/officeDocument/2006/relationships/image" Target="../media/image41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svg"/><Relationship Id="rId1" Type="http://schemas.openxmlformats.org/officeDocument/2006/relationships/image" Target="../media/image32.png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35.svg"/></Relationships>
</file>

<file path=ppt/diagrams/_rels/drawing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svg"/><Relationship Id="rId1" Type="http://schemas.openxmlformats.org/officeDocument/2006/relationships/image" Target="../media/image38.png"/><Relationship Id="rId4" Type="http://schemas.openxmlformats.org/officeDocument/2006/relationships/image" Target="../media/image4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994AB1A-2AEF-4CCB-AD16-223230BFB2E5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4AFB93FC-1D40-440D-958C-A89664947278}">
      <dgm:prSet/>
      <dgm:spPr/>
      <dgm:t>
        <a:bodyPr/>
        <a:lstStyle/>
        <a:p>
          <a:r>
            <a:rPr lang="en-US"/>
            <a:t>Security governance and ethics</a:t>
          </a:r>
        </a:p>
      </dgm:t>
    </dgm:pt>
    <dgm:pt modelId="{1008ED37-FD6B-44F9-A864-2107F8CD6DC1}" type="parTrans" cxnId="{C9BE95EF-ACB6-46BB-B2E3-C701F77EC3F3}">
      <dgm:prSet/>
      <dgm:spPr/>
      <dgm:t>
        <a:bodyPr/>
        <a:lstStyle/>
        <a:p>
          <a:endParaRPr lang="en-US"/>
        </a:p>
      </dgm:t>
    </dgm:pt>
    <dgm:pt modelId="{3EDA0E15-CF4E-4BBC-91C0-D283CDEC0F6A}" type="sibTrans" cxnId="{C9BE95EF-ACB6-46BB-B2E3-C701F77EC3F3}">
      <dgm:prSet/>
      <dgm:spPr/>
      <dgm:t>
        <a:bodyPr/>
        <a:lstStyle/>
        <a:p>
          <a:endParaRPr lang="en-US"/>
        </a:p>
      </dgm:t>
    </dgm:pt>
    <dgm:pt modelId="{B25C351D-DE50-4343-B219-3D0FA90EB161}">
      <dgm:prSet/>
      <dgm:spPr/>
      <dgm:t>
        <a:bodyPr/>
        <a:lstStyle/>
        <a:p>
          <a:r>
            <a:rPr lang="en-US"/>
            <a:t>Importance of security governance and ethical management</a:t>
          </a:r>
        </a:p>
      </dgm:t>
    </dgm:pt>
    <dgm:pt modelId="{AC8C82D5-4068-4ED3-B52A-21B2EFF9A549}" type="parTrans" cxnId="{75F889D8-026F-4A31-9998-968F46A396EF}">
      <dgm:prSet/>
      <dgm:spPr/>
      <dgm:t>
        <a:bodyPr/>
        <a:lstStyle/>
        <a:p>
          <a:endParaRPr lang="en-US"/>
        </a:p>
      </dgm:t>
    </dgm:pt>
    <dgm:pt modelId="{9C65A205-3E64-40E1-866D-8F37FA54409D}" type="sibTrans" cxnId="{75F889D8-026F-4A31-9998-968F46A396EF}">
      <dgm:prSet/>
      <dgm:spPr/>
      <dgm:t>
        <a:bodyPr/>
        <a:lstStyle/>
        <a:p>
          <a:endParaRPr lang="en-US"/>
        </a:p>
      </dgm:t>
    </dgm:pt>
    <dgm:pt modelId="{668EE6DD-2C89-45AF-B97D-EA5E4378BF80}">
      <dgm:prSet/>
      <dgm:spPr/>
      <dgm:t>
        <a:bodyPr/>
        <a:lstStyle/>
        <a:p>
          <a:r>
            <a:rPr lang="en-US"/>
            <a:t>Data Security challenges</a:t>
          </a:r>
        </a:p>
      </dgm:t>
    </dgm:pt>
    <dgm:pt modelId="{2260D4EC-15EA-459A-A11D-7E39AAE314C3}" type="parTrans" cxnId="{7DECC0CC-E531-4D3D-A6BC-3F8058DD2F3C}">
      <dgm:prSet/>
      <dgm:spPr/>
      <dgm:t>
        <a:bodyPr/>
        <a:lstStyle/>
        <a:p>
          <a:endParaRPr lang="en-US"/>
        </a:p>
      </dgm:t>
    </dgm:pt>
    <dgm:pt modelId="{32BA1B79-3689-4FEA-8C8C-15B77115AEBD}" type="sibTrans" cxnId="{7DECC0CC-E531-4D3D-A6BC-3F8058DD2F3C}">
      <dgm:prSet/>
      <dgm:spPr/>
      <dgm:t>
        <a:bodyPr/>
        <a:lstStyle/>
        <a:p>
          <a:endParaRPr lang="en-US"/>
        </a:p>
      </dgm:t>
    </dgm:pt>
    <dgm:pt modelId="{C1134A55-6896-4FF2-820F-E5700E8D93B0}">
      <dgm:prSet/>
      <dgm:spPr/>
      <dgm:t>
        <a:bodyPr/>
        <a:lstStyle/>
        <a:p>
          <a:r>
            <a:rPr lang="en-US"/>
            <a:t>Data Governance fundamentals</a:t>
          </a:r>
        </a:p>
      </dgm:t>
    </dgm:pt>
    <dgm:pt modelId="{765DB85E-EFB0-438A-84A4-1F0EA6ED2700}" type="parTrans" cxnId="{6311C318-FC5E-4E5A-A869-2BEA662B6F51}">
      <dgm:prSet/>
      <dgm:spPr/>
      <dgm:t>
        <a:bodyPr/>
        <a:lstStyle/>
        <a:p>
          <a:endParaRPr lang="en-US"/>
        </a:p>
      </dgm:t>
    </dgm:pt>
    <dgm:pt modelId="{4C676D49-2B2E-4322-83BF-BA4F19E0DEE3}" type="sibTrans" cxnId="{6311C318-FC5E-4E5A-A869-2BEA662B6F51}">
      <dgm:prSet/>
      <dgm:spPr/>
      <dgm:t>
        <a:bodyPr/>
        <a:lstStyle/>
        <a:p>
          <a:endParaRPr lang="en-US"/>
        </a:p>
      </dgm:t>
    </dgm:pt>
    <dgm:pt modelId="{C642A1D6-BD82-4298-A391-1DD2249B3C7B}">
      <dgm:prSet/>
      <dgm:spPr/>
      <dgm:t>
        <a:bodyPr/>
        <a:lstStyle/>
        <a:p>
          <a:r>
            <a:rPr lang="en-US"/>
            <a:t>Ethical decision making in data management</a:t>
          </a:r>
        </a:p>
      </dgm:t>
    </dgm:pt>
    <dgm:pt modelId="{539B7F95-C000-44BC-8786-ED9F694BEB57}" type="parTrans" cxnId="{088AFA06-04D7-4696-BCA4-657978010829}">
      <dgm:prSet/>
      <dgm:spPr/>
      <dgm:t>
        <a:bodyPr/>
        <a:lstStyle/>
        <a:p>
          <a:endParaRPr lang="en-US"/>
        </a:p>
      </dgm:t>
    </dgm:pt>
    <dgm:pt modelId="{DB856752-50B4-4525-BEC4-F0BB89151C87}" type="sibTrans" cxnId="{088AFA06-04D7-4696-BCA4-657978010829}">
      <dgm:prSet/>
      <dgm:spPr/>
      <dgm:t>
        <a:bodyPr/>
        <a:lstStyle/>
        <a:p>
          <a:endParaRPr lang="en-US"/>
        </a:p>
      </dgm:t>
    </dgm:pt>
    <dgm:pt modelId="{37F972D9-CC6F-4143-9974-C3B22C64C2A5}">
      <dgm:prSet/>
      <dgm:spPr/>
      <dgm:t>
        <a:bodyPr/>
        <a:lstStyle/>
        <a:p>
          <a:r>
            <a:rPr lang="en-US"/>
            <a:t>Technologies and Tools</a:t>
          </a:r>
        </a:p>
      </dgm:t>
    </dgm:pt>
    <dgm:pt modelId="{2BA6AB28-CF60-42A2-B503-BA150B9ED83F}" type="parTrans" cxnId="{72672310-D7C9-4AF5-A5D8-ADF92CBDD847}">
      <dgm:prSet/>
      <dgm:spPr/>
      <dgm:t>
        <a:bodyPr/>
        <a:lstStyle/>
        <a:p>
          <a:endParaRPr lang="en-US"/>
        </a:p>
      </dgm:t>
    </dgm:pt>
    <dgm:pt modelId="{287ED20E-EE48-44D1-9FC6-3A1E7CBB8DCF}" type="sibTrans" cxnId="{72672310-D7C9-4AF5-A5D8-ADF92CBDD847}">
      <dgm:prSet/>
      <dgm:spPr/>
      <dgm:t>
        <a:bodyPr/>
        <a:lstStyle/>
        <a:p>
          <a:endParaRPr lang="en-US"/>
        </a:p>
      </dgm:t>
    </dgm:pt>
    <dgm:pt modelId="{C6378B73-69AD-4370-995B-A95D95491C43}">
      <dgm:prSet/>
      <dgm:spPr/>
      <dgm:t>
        <a:bodyPr/>
        <a:lstStyle/>
        <a:p>
          <a:r>
            <a:rPr lang="en-US"/>
            <a:t>Ethical case studies</a:t>
          </a:r>
        </a:p>
      </dgm:t>
    </dgm:pt>
    <dgm:pt modelId="{731683B9-57AE-4D9F-8CF8-8CF50EB1D2CE}" type="parTrans" cxnId="{CA1B1D14-3135-4126-A65A-AF4138379155}">
      <dgm:prSet/>
      <dgm:spPr/>
      <dgm:t>
        <a:bodyPr/>
        <a:lstStyle/>
        <a:p>
          <a:endParaRPr lang="en-US"/>
        </a:p>
      </dgm:t>
    </dgm:pt>
    <dgm:pt modelId="{155CA2A3-3676-40E5-9AB7-3F8AD9D522E9}" type="sibTrans" cxnId="{CA1B1D14-3135-4126-A65A-AF4138379155}">
      <dgm:prSet/>
      <dgm:spPr/>
      <dgm:t>
        <a:bodyPr/>
        <a:lstStyle/>
        <a:p>
          <a:endParaRPr lang="en-US"/>
        </a:p>
      </dgm:t>
    </dgm:pt>
    <dgm:pt modelId="{CCAEA625-A90B-4C04-B4E9-D17AD7C7F360}" type="pres">
      <dgm:prSet presAssocID="{4994AB1A-2AEF-4CCB-AD16-223230BFB2E5}" presName="root" presStyleCnt="0">
        <dgm:presLayoutVars>
          <dgm:dir/>
          <dgm:resizeHandles val="exact"/>
        </dgm:presLayoutVars>
      </dgm:prSet>
      <dgm:spPr/>
    </dgm:pt>
    <dgm:pt modelId="{0C5A5321-A3BB-41D3-86D0-A96D5032DE69}" type="pres">
      <dgm:prSet presAssocID="{4AFB93FC-1D40-440D-958C-A89664947278}" presName="compNode" presStyleCnt="0"/>
      <dgm:spPr/>
    </dgm:pt>
    <dgm:pt modelId="{3DC3A3F1-F2A1-4EB5-8CDB-F4607F79F668}" type="pres">
      <dgm:prSet presAssocID="{4AFB93FC-1D40-440D-958C-A89664947278}" presName="bgRect" presStyleLbl="bgShp" presStyleIdx="0" presStyleCnt="5"/>
      <dgm:spPr/>
    </dgm:pt>
    <dgm:pt modelId="{3644ED29-8F51-4299-A632-9BD85FD283D9}" type="pres">
      <dgm:prSet presAssocID="{4AFB93FC-1D40-440D-958C-A89664947278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ock"/>
        </a:ext>
      </dgm:extLst>
    </dgm:pt>
    <dgm:pt modelId="{CD6A86C6-64CC-4449-AEAC-CFCF731D6B3A}" type="pres">
      <dgm:prSet presAssocID="{4AFB93FC-1D40-440D-958C-A89664947278}" presName="spaceRect" presStyleCnt="0"/>
      <dgm:spPr/>
    </dgm:pt>
    <dgm:pt modelId="{F68BC5B6-D874-4558-B101-879D79424A85}" type="pres">
      <dgm:prSet presAssocID="{4AFB93FC-1D40-440D-958C-A89664947278}" presName="parTx" presStyleLbl="revTx" presStyleIdx="0" presStyleCnt="7">
        <dgm:presLayoutVars>
          <dgm:chMax val="0"/>
          <dgm:chPref val="0"/>
        </dgm:presLayoutVars>
      </dgm:prSet>
      <dgm:spPr/>
    </dgm:pt>
    <dgm:pt modelId="{BCF815EA-85C3-4D34-B62A-F708C98E81E8}" type="pres">
      <dgm:prSet presAssocID="{4AFB93FC-1D40-440D-958C-A89664947278}" presName="desTx" presStyleLbl="revTx" presStyleIdx="1" presStyleCnt="7">
        <dgm:presLayoutVars/>
      </dgm:prSet>
      <dgm:spPr/>
    </dgm:pt>
    <dgm:pt modelId="{30AA93D0-60E0-4C8C-A8E6-9296B8E04497}" type="pres">
      <dgm:prSet presAssocID="{3EDA0E15-CF4E-4BBC-91C0-D283CDEC0F6A}" presName="sibTrans" presStyleCnt="0"/>
      <dgm:spPr/>
    </dgm:pt>
    <dgm:pt modelId="{CA2EC3F1-9780-41EF-8D24-78ACE416F906}" type="pres">
      <dgm:prSet presAssocID="{668EE6DD-2C89-45AF-B97D-EA5E4378BF80}" presName="compNode" presStyleCnt="0"/>
      <dgm:spPr/>
    </dgm:pt>
    <dgm:pt modelId="{84FBFC5A-2B30-4C39-A75D-EC90F1191B65}" type="pres">
      <dgm:prSet presAssocID="{668EE6DD-2C89-45AF-B97D-EA5E4378BF80}" presName="bgRect" presStyleLbl="bgShp" presStyleIdx="1" presStyleCnt="5"/>
      <dgm:spPr/>
    </dgm:pt>
    <dgm:pt modelId="{DABA4E0B-9F30-470B-8961-F9777B3331BA}" type="pres">
      <dgm:prSet presAssocID="{668EE6DD-2C89-45AF-B97D-EA5E4378BF80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nlock"/>
        </a:ext>
      </dgm:extLst>
    </dgm:pt>
    <dgm:pt modelId="{4215DD4E-8CEA-4C57-B6EA-191751FEE67E}" type="pres">
      <dgm:prSet presAssocID="{668EE6DD-2C89-45AF-B97D-EA5E4378BF80}" presName="spaceRect" presStyleCnt="0"/>
      <dgm:spPr/>
    </dgm:pt>
    <dgm:pt modelId="{8EF8151C-E319-4D40-B762-4431EDAE7128}" type="pres">
      <dgm:prSet presAssocID="{668EE6DD-2C89-45AF-B97D-EA5E4378BF80}" presName="parTx" presStyleLbl="revTx" presStyleIdx="2" presStyleCnt="7">
        <dgm:presLayoutVars>
          <dgm:chMax val="0"/>
          <dgm:chPref val="0"/>
        </dgm:presLayoutVars>
      </dgm:prSet>
      <dgm:spPr/>
    </dgm:pt>
    <dgm:pt modelId="{F763CA00-185F-48B9-A765-CEC148F658B5}" type="pres">
      <dgm:prSet presAssocID="{32BA1B79-3689-4FEA-8C8C-15B77115AEBD}" presName="sibTrans" presStyleCnt="0"/>
      <dgm:spPr/>
    </dgm:pt>
    <dgm:pt modelId="{3E0BDE9D-361C-4ADF-9D95-5D5636BC43AD}" type="pres">
      <dgm:prSet presAssocID="{C1134A55-6896-4FF2-820F-E5700E8D93B0}" presName="compNode" presStyleCnt="0"/>
      <dgm:spPr/>
    </dgm:pt>
    <dgm:pt modelId="{E2CE27E6-7802-4280-A499-05D56DB8C85B}" type="pres">
      <dgm:prSet presAssocID="{C1134A55-6896-4FF2-820F-E5700E8D93B0}" presName="bgRect" presStyleLbl="bgShp" presStyleIdx="2" presStyleCnt="5"/>
      <dgm:spPr/>
    </dgm:pt>
    <dgm:pt modelId="{DB39DA66-13BF-4D03-B124-DADCC60D710C}" type="pres">
      <dgm:prSet presAssocID="{C1134A55-6896-4FF2-820F-E5700E8D93B0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cales of Justice"/>
        </a:ext>
      </dgm:extLst>
    </dgm:pt>
    <dgm:pt modelId="{50286BC6-6BD2-4394-AAAA-2BA1F0EEBD9E}" type="pres">
      <dgm:prSet presAssocID="{C1134A55-6896-4FF2-820F-E5700E8D93B0}" presName="spaceRect" presStyleCnt="0"/>
      <dgm:spPr/>
    </dgm:pt>
    <dgm:pt modelId="{B8A7C35C-F7C9-4820-8204-4E40C07C5919}" type="pres">
      <dgm:prSet presAssocID="{C1134A55-6896-4FF2-820F-E5700E8D93B0}" presName="parTx" presStyleLbl="revTx" presStyleIdx="3" presStyleCnt="7">
        <dgm:presLayoutVars>
          <dgm:chMax val="0"/>
          <dgm:chPref val="0"/>
        </dgm:presLayoutVars>
      </dgm:prSet>
      <dgm:spPr/>
    </dgm:pt>
    <dgm:pt modelId="{D71909AE-D8CE-4EB7-A9EB-9BE7484AFCD1}" type="pres">
      <dgm:prSet presAssocID="{C1134A55-6896-4FF2-820F-E5700E8D93B0}" presName="desTx" presStyleLbl="revTx" presStyleIdx="4" presStyleCnt="7">
        <dgm:presLayoutVars/>
      </dgm:prSet>
      <dgm:spPr/>
    </dgm:pt>
    <dgm:pt modelId="{6FE23982-4B45-4DB6-AE05-C4A8928C6FDA}" type="pres">
      <dgm:prSet presAssocID="{4C676D49-2B2E-4322-83BF-BA4F19E0DEE3}" presName="sibTrans" presStyleCnt="0"/>
      <dgm:spPr/>
    </dgm:pt>
    <dgm:pt modelId="{11BF8760-3AE2-4C6D-8EE5-67ECD588A130}" type="pres">
      <dgm:prSet presAssocID="{37F972D9-CC6F-4143-9974-C3B22C64C2A5}" presName="compNode" presStyleCnt="0"/>
      <dgm:spPr/>
    </dgm:pt>
    <dgm:pt modelId="{3BFEF49A-DA68-4D39-A5B5-9F974253AE9F}" type="pres">
      <dgm:prSet presAssocID="{37F972D9-CC6F-4143-9974-C3B22C64C2A5}" presName="bgRect" presStyleLbl="bgShp" presStyleIdx="3" presStyleCnt="5"/>
      <dgm:spPr/>
    </dgm:pt>
    <dgm:pt modelId="{7CA6D1C8-711F-4434-9CDF-E43020180E19}" type="pres">
      <dgm:prSet presAssocID="{37F972D9-CC6F-4143-9974-C3B22C64C2A5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9CBB0270-A710-4810-B675-DB679D33E054}" type="pres">
      <dgm:prSet presAssocID="{37F972D9-CC6F-4143-9974-C3B22C64C2A5}" presName="spaceRect" presStyleCnt="0"/>
      <dgm:spPr/>
    </dgm:pt>
    <dgm:pt modelId="{61D677B9-EFF9-4EBC-826B-B1AB035CE278}" type="pres">
      <dgm:prSet presAssocID="{37F972D9-CC6F-4143-9974-C3B22C64C2A5}" presName="parTx" presStyleLbl="revTx" presStyleIdx="5" presStyleCnt="7">
        <dgm:presLayoutVars>
          <dgm:chMax val="0"/>
          <dgm:chPref val="0"/>
        </dgm:presLayoutVars>
      </dgm:prSet>
      <dgm:spPr/>
    </dgm:pt>
    <dgm:pt modelId="{1795EF8D-41F7-486B-AD08-7B9297005C2A}" type="pres">
      <dgm:prSet presAssocID="{287ED20E-EE48-44D1-9FC6-3A1E7CBB8DCF}" presName="sibTrans" presStyleCnt="0"/>
      <dgm:spPr/>
    </dgm:pt>
    <dgm:pt modelId="{CEBBFB8D-CE8C-4BC2-9241-67AEC8EBDF25}" type="pres">
      <dgm:prSet presAssocID="{C6378B73-69AD-4370-995B-A95D95491C43}" presName="compNode" presStyleCnt="0"/>
      <dgm:spPr/>
    </dgm:pt>
    <dgm:pt modelId="{8FC871F3-ECCC-46CB-8EAD-309AD43E835F}" type="pres">
      <dgm:prSet presAssocID="{C6378B73-69AD-4370-995B-A95D95491C43}" presName="bgRect" presStyleLbl="bgShp" presStyleIdx="4" presStyleCnt="5"/>
      <dgm:spPr/>
    </dgm:pt>
    <dgm:pt modelId="{0B178108-8556-4A19-865B-B2213119E6D6}" type="pres">
      <dgm:prSet presAssocID="{C6378B73-69AD-4370-995B-A95D95491C43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avel"/>
        </a:ext>
      </dgm:extLst>
    </dgm:pt>
    <dgm:pt modelId="{D3499608-6281-46F4-A88D-5B861968A40B}" type="pres">
      <dgm:prSet presAssocID="{C6378B73-69AD-4370-995B-A95D95491C43}" presName="spaceRect" presStyleCnt="0"/>
      <dgm:spPr/>
    </dgm:pt>
    <dgm:pt modelId="{5F95F604-8EB8-4202-9521-301C0791DE5E}" type="pres">
      <dgm:prSet presAssocID="{C6378B73-69AD-4370-995B-A95D95491C43}" presName="parTx" presStyleLbl="revTx" presStyleIdx="6" presStyleCnt="7">
        <dgm:presLayoutVars>
          <dgm:chMax val="0"/>
          <dgm:chPref val="0"/>
        </dgm:presLayoutVars>
      </dgm:prSet>
      <dgm:spPr/>
    </dgm:pt>
  </dgm:ptLst>
  <dgm:cxnLst>
    <dgm:cxn modelId="{088AFA06-04D7-4696-BCA4-657978010829}" srcId="{C1134A55-6896-4FF2-820F-E5700E8D93B0}" destId="{C642A1D6-BD82-4298-A391-1DD2249B3C7B}" srcOrd="0" destOrd="0" parTransId="{539B7F95-C000-44BC-8786-ED9F694BEB57}" sibTransId="{DB856752-50B4-4525-BEC4-F0BB89151C87}"/>
    <dgm:cxn modelId="{0F8B6A0E-08A9-402B-80E3-D540175DC05F}" type="presOf" srcId="{4994AB1A-2AEF-4CCB-AD16-223230BFB2E5}" destId="{CCAEA625-A90B-4C04-B4E9-D17AD7C7F360}" srcOrd="0" destOrd="0" presId="urn:microsoft.com/office/officeart/2018/2/layout/IconVerticalSolidList"/>
    <dgm:cxn modelId="{72672310-D7C9-4AF5-A5D8-ADF92CBDD847}" srcId="{4994AB1A-2AEF-4CCB-AD16-223230BFB2E5}" destId="{37F972D9-CC6F-4143-9974-C3B22C64C2A5}" srcOrd="3" destOrd="0" parTransId="{2BA6AB28-CF60-42A2-B503-BA150B9ED83F}" sibTransId="{287ED20E-EE48-44D1-9FC6-3A1E7CBB8DCF}"/>
    <dgm:cxn modelId="{CA1B1D14-3135-4126-A65A-AF4138379155}" srcId="{4994AB1A-2AEF-4CCB-AD16-223230BFB2E5}" destId="{C6378B73-69AD-4370-995B-A95D95491C43}" srcOrd="4" destOrd="0" parTransId="{731683B9-57AE-4D9F-8CF8-8CF50EB1D2CE}" sibTransId="{155CA2A3-3676-40E5-9AB7-3F8AD9D522E9}"/>
    <dgm:cxn modelId="{6311C318-FC5E-4E5A-A869-2BEA662B6F51}" srcId="{4994AB1A-2AEF-4CCB-AD16-223230BFB2E5}" destId="{C1134A55-6896-4FF2-820F-E5700E8D93B0}" srcOrd="2" destOrd="0" parTransId="{765DB85E-EFB0-438A-84A4-1F0EA6ED2700}" sibTransId="{4C676D49-2B2E-4322-83BF-BA4F19E0DEE3}"/>
    <dgm:cxn modelId="{F657F91A-199F-4A64-ABFB-7420B25FFCB5}" type="presOf" srcId="{B25C351D-DE50-4343-B219-3D0FA90EB161}" destId="{BCF815EA-85C3-4D34-B62A-F708C98E81E8}" srcOrd="0" destOrd="0" presId="urn:microsoft.com/office/officeart/2018/2/layout/IconVerticalSolidList"/>
    <dgm:cxn modelId="{CDE0FE61-FD0B-4C9D-A822-F20ADE538045}" type="presOf" srcId="{4AFB93FC-1D40-440D-958C-A89664947278}" destId="{F68BC5B6-D874-4558-B101-879D79424A85}" srcOrd="0" destOrd="0" presId="urn:microsoft.com/office/officeart/2018/2/layout/IconVerticalSolidList"/>
    <dgm:cxn modelId="{D275ED73-B870-48D9-8658-DE0E9C6AEEC2}" type="presOf" srcId="{37F972D9-CC6F-4143-9974-C3B22C64C2A5}" destId="{61D677B9-EFF9-4EBC-826B-B1AB035CE278}" srcOrd="0" destOrd="0" presId="urn:microsoft.com/office/officeart/2018/2/layout/IconVerticalSolidList"/>
    <dgm:cxn modelId="{898AFB78-6C73-48AC-8E16-F63DACBE2D50}" type="presOf" srcId="{C1134A55-6896-4FF2-820F-E5700E8D93B0}" destId="{B8A7C35C-F7C9-4820-8204-4E40C07C5919}" srcOrd="0" destOrd="0" presId="urn:microsoft.com/office/officeart/2018/2/layout/IconVerticalSolidList"/>
    <dgm:cxn modelId="{C1A47D7C-54DE-499C-89FB-653543BEC68F}" type="presOf" srcId="{C642A1D6-BD82-4298-A391-1DD2249B3C7B}" destId="{D71909AE-D8CE-4EB7-A9EB-9BE7484AFCD1}" srcOrd="0" destOrd="0" presId="urn:microsoft.com/office/officeart/2018/2/layout/IconVerticalSolidList"/>
    <dgm:cxn modelId="{12E76089-4572-48EF-9F39-23754A1755D7}" type="presOf" srcId="{C6378B73-69AD-4370-995B-A95D95491C43}" destId="{5F95F604-8EB8-4202-9521-301C0791DE5E}" srcOrd="0" destOrd="0" presId="urn:microsoft.com/office/officeart/2018/2/layout/IconVerticalSolidList"/>
    <dgm:cxn modelId="{6C29CB9C-A6C7-4292-8E20-4ADD92E9128B}" type="presOf" srcId="{668EE6DD-2C89-45AF-B97D-EA5E4378BF80}" destId="{8EF8151C-E319-4D40-B762-4431EDAE7128}" srcOrd="0" destOrd="0" presId="urn:microsoft.com/office/officeart/2018/2/layout/IconVerticalSolidList"/>
    <dgm:cxn modelId="{7DECC0CC-E531-4D3D-A6BC-3F8058DD2F3C}" srcId="{4994AB1A-2AEF-4CCB-AD16-223230BFB2E5}" destId="{668EE6DD-2C89-45AF-B97D-EA5E4378BF80}" srcOrd="1" destOrd="0" parTransId="{2260D4EC-15EA-459A-A11D-7E39AAE314C3}" sibTransId="{32BA1B79-3689-4FEA-8C8C-15B77115AEBD}"/>
    <dgm:cxn modelId="{75F889D8-026F-4A31-9998-968F46A396EF}" srcId="{4AFB93FC-1D40-440D-958C-A89664947278}" destId="{B25C351D-DE50-4343-B219-3D0FA90EB161}" srcOrd="0" destOrd="0" parTransId="{AC8C82D5-4068-4ED3-B52A-21B2EFF9A549}" sibTransId="{9C65A205-3E64-40E1-866D-8F37FA54409D}"/>
    <dgm:cxn modelId="{C9BE95EF-ACB6-46BB-B2E3-C701F77EC3F3}" srcId="{4994AB1A-2AEF-4CCB-AD16-223230BFB2E5}" destId="{4AFB93FC-1D40-440D-958C-A89664947278}" srcOrd="0" destOrd="0" parTransId="{1008ED37-FD6B-44F9-A864-2107F8CD6DC1}" sibTransId="{3EDA0E15-CF4E-4BBC-91C0-D283CDEC0F6A}"/>
    <dgm:cxn modelId="{4AA70F67-4798-449C-AC3C-AEAD6AD7317C}" type="presParOf" srcId="{CCAEA625-A90B-4C04-B4E9-D17AD7C7F360}" destId="{0C5A5321-A3BB-41D3-86D0-A96D5032DE69}" srcOrd="0" destOrd="0" presId="urn:microsoft.com/office/officeart/2018/2/layout/IconVerticalSolidList"/>
    <dgm:cxn modelId="{836D8EDE-D321-44D6-A014-72DAE5FE84EB}" type="presParOf" srcId="{0C5A5321-A3BB-41D3-86D0-A96D5032DE69}" destId="{3DC3A3F1-F2A1-4EB5-8CDB-F4607F79F668}" srcOrd="0" destOrd="0" presId="urn:microsoft.com/office/officeart/2018/2/layout/IconVerticalSolidList"/>
    <dgm:cxn modelId="{019D3BFC-7AD7-4179-ADC4-374840AAD7A0}" type="presParOf" srcId="{0C5A5321-A3BB-41D3-86D0-A96D5032DE69}" destId="{3644ED29-8F51-4299-A632-9BD85FD283D9}" srcOrd="1" destOrd="0" presId="urn:microsoft.com/office/officeart/2018/2/layout/IconVerticalSolidList"/>
    <dgm:cxn modelId="{4A9F27A0-9B7F-4A00-87CE-2B67A77150AB}" type="presParOf" srcId="{0C5A5321-A3BB-41D3-86D0-A96D5032DE69}" destId="{CD6A86C6-64CC-4449-AEAC-CFCF731D6B3A}" srcOrd="2" destOrd="0" presId="urn:microsoft.com/office/officeart/2018/2/layout/IconVerticalSolidList"/>
    <dgm:cxn modelId="{F5A7ECC6-2A19-4FF9-BBA3-C3B97358BDDD}" type="presParOf" srcId="{0C5A5321-A3BB-41D3-86D0-A96D5032DE69}" destId="{F68BC5B6-D874-4558-B101-879D79424A85}" srcOrd="3" destOrd="0" presId="urn:microsoft.com/office/officeart/2018/2/layout/IconVerticalSolidList"/>
    <dgm:cxn modelId="{C177942E-F119-4564-A582-5AF08409621E}" type="presParOf" srcId="{0C5A5321-A3BB-41D3-86D0-A96D5032DE69}" destId="{BCF815EA-85C3-4D34-B62A-F708C98E81E8}" srcOrd="4" destOrd="0" presId="urn:microsoft.com/office/officeart/2018/2/layout/IconVerticalSolidList"/>
    <dgm:cxn modelId="{50E00873-DADF-4742-938C-516CF2AC7CEA}" type="presParOf" srcId="{CCAEA625-A90B-4C04-B4E9-D17AD7C7F360}" destId="{30AA93D0-60E0-4C8C-A8E6-9296B8E04497}" srcOrd="1" destOrd="0" presId="urn:microsoft.com/office/officeart/2018/2/layout/IconVerticalSolidList"/>
    <dgm:cxn modelId="{45E5EB96-9696-4622-BD62-2AB0B14F4460}" type="presParOf" srcId="{CCAEA625-A90B-4C04-B4E9-D17AD7C7F360}" destId="{CA2EC3F1-9780-41EF-8D24-78ACE416F906}" srcOrd="2" destOrd="0" presId="urn:microsoft.com/office/officeart/2018/2/layout/IconVerticalSolidList"/>
    <dgm:cxn modelId="{CF416771-A645-4DBD-882D-91F6AEDB13C3}" type="presParOf" srcId="{CA2EC3F1-9780-41EF-8D24-78ACE416F906}" destId="{84FBFC5A-2B30-4C39-A75D-EC90F1191B65}" srcOrd="0" destOrd="0" presId="urn:microsoft.com/office/officeart/2018/2/layout/IconVerticalSolidList"/>
    <dgm:cxn modelId="{C8E8037E-1409-44B0-8694-E55C3225464A}" type="presParOf" srcId="{CA2EC3F1-9780-41EF-8D24-78ACE416F906}" destId="{DABA4E0B-9F30-470B-8961-F9777B3331BA}" srcOrd="1" destOrd="0" presId="urn:microsoft.com/office/officeart/2018/2/layout/IconVerticalSolidList"/>
    <dgm:cxn modelId="{05C264D9-CB08-4AD8-B7AA-A18241DA6923}" type="presParOf" srcId="{CA2EC3F1-9780-41EF-8D24-78ACE416F906}" destId="{4215DD4E-8CEA-4C57-B6EA-191751FEE67E}" srcOrd="2" destOrd="0" presId="urn:microsoft.com/office/officeart/2018/2/layout/IconVerticalSolidList"/>
    <dgm:cxn modelId="{DF751C60-58C8-49B7-86FC-CE6677ADFF90}" type="presParOf" srcId="{CA2EC3F1-9780-41EF-8D24-78ACE416F906}" destId="{8EF8151C-E319-4D40-B762-4431EDAE7128}" srcOrd="3" destOrd="0" presId="urn:microsoft.com/office/officeart/2018/2/layout/IconVerticalSolidList"/>
    <dgm:cxn modelId="{873E1248-A8F3-493F-B5BB-BD0644C62590}" type="presParOf" srcId="{CCAEA625-A90B-4C04-B4E9-D17AD7C7F360}" destId="{F763CA00-185F-48B9-A765-CEC148F658B5}" srcOrd="3" destOrd="0" presId="urn:microsoft.com/office/officeart/2018/2/layout/IconVerticalSolidList"/>
    <dgm:cxn modelId="{8B3F6E16-22A2-4E28-9A76-09C871B8B035}" type="presParOf" srcId="{CCAEA625-A90B-4C04-B4E9-D17AD7C7F360}" destId="{3E0BDE9D-361C-4ADF-9D95-5D5636BC43AD}" srcOrd="4" destOrd="0" presId="urn:microsoft.com/office/officeart/2018/2/layout/IconVerticalSolidList"/>
    <dgm:cxn modelId="{E79C3F3F-BF7E-4C57-A4EC-D469BB641DEB}" type="presParOf" srcId="{3E0BDE9D-361C-4ADF-9D95-5D5636BC43AD}" destId="{E2CE27E6-7802-4280-A499-05D56DB8C85B}" srcOrd="0" destOrd="0" presId="urn:microsoft.com/office/officeart/2018/2/layout/IconVerticalSolidList"/>
    <dgm:cxn modelId="{B7DB9ACE-FDC0-461E-9AA7-14F4D5F2908D}" type="presParOf" srcId="{3E0BDE9D-361C-4ADF-9D95-5D5636BC43AD}" destId="{DB39DA66-13BF-4D03-B124-DADCC60D710C}" srcOrd="1" destOrd="0" presId="urn:microsoft.com/office/officeart/2018/2/layout/IconVerticalSolidList"/>
    <dgm:cxn modelId="{15B21D8F-A75E-4B3F-A3CC-3DE7593BF5FC}" type="presParOf" srcId="{3E0BDE9D-361C-4ADF-9D95-5D5636BC43AD}" destId="{50286BC6-6BD2-4394-AAAA-2BA1F0EEBD9E}" srcOrd="2" destOrd="0" presId="urn:microsoft.com/office/officeart/2018/2/layout/IconVerticalSolidList"/>
    <dgm:cxn modelId="{3EB83D81-6D8C-4FF2-8239-B6BAC0BEC8AC}" type="presParOf" srcId="{3E0BDE9D-361C-4ADF-9D95-5D5636BC43AD}" destId="{B8A7C35C-F7C9-4820-8204-4E40C07C5919}" srcOrd="3" destOrd="0" presId="urn:microsoft.com/office/officeart/2018/2/layout/IconVerticalSolidList"/>
    <dgm:cxn modelId="{C36257CA-5577-459D-B1BA-760A21E620DD}" type="presParOf" srcId="{3E0BDE9D-361C-4ADF-9D95-5D5636BC43AD}" destId="{D71909AE-D8CE-4EB7-A9EB-9BE7484AFCD1}" srcOrd="4" destOrd="0" presId="urn:microsoft.com/office/officeart/2018/2/layout/IconVerticalSolidList"/>
    <dgm:cxn modelId="{B12EB629-6A3F-421B-B102-6104A0DA0152}" type="presParOf" srcId="{CCAEA625-A90B-4C04-B4E9-D17AD7C7F360}" destId="{6FE23982-4B45-4DB6-AE05-C4A8928C6FDA}" srcOrd="5" destOrd="0" presId="urn:microsoft.com/office/officeart/2018/2/layout/IconVerticalSolidList"/>
    <dgm:cxn modelId="{DC1650AD-E957-4000-9617-C3C3B855B19D}" type="presParOf" srcId="{CCAEA625-A90B-4C04-B4E9-D17AD7C7F360}" destId="{11BF8760-3AE2-4C6D-8EE5-67ECD588A130}" srcOrd="6" destOrd="0" presId="urn:microsoft.com/office/officeart/2018/2/layout/IconVerticalSolidList"/>
    <dgm:cxn modelId="{0B69F419-1FBC-4FF9-A310-FDA178A6B876}" type="presParOf" srcId="{11BF8760-3AE2-4C6D-8EE5-67ECD588A130}" destId="{3BFEF49A-DA68-4D39-A5B5-9F974253AE9F}" srcOrd="0" destOrd="0" presId="urn:microsoft.com/office/officeart/2018/2/layout/IconVerticalSolidList"/>
    <dgm:cxn modelId="{1D490061-FD93-4159-94D8-6C0547EBE4AB}" type="presParOf" srcId="{11BF8760-3AE2-4C6D-8EE5-67ECD588A130}" destId="{7CA6D1C8-711F-4434-9CDF-E43020180E19}" srcOrd="1" destOrd="0" presId="urn:microsoft.com/office/officeart/2018/2/layout/IconVerticalSolidList"/>
    <dgm:cxn modelId="{52BB953F-0CA9-46B9-8CDA-BB9BCF2C9ED8}" type="presParOf" srcId="{11BF8760-3AE2-4C6D-8EE5-67ECD588A130}" destId="{9CBB0270-A710-4810-B675-DB679D33E054}" srcOrd="2" destOrd="0" presId="urn:microsoft.com/office/officeart/2018/2/layout/IconVerticalSolidList"/>
    <dgm:cxn modelId="{226D0E01-96DB-4EE1-B1E1-3FD79C6A14FF}" type="presParOf" srcId="{11BF8760-3AE2-4C6D-8EE5-67ECD588A130}" destId="{61D677B9-EFF9-4EBC-826B-B1AB035CE278}" srcOrd="3" destOrd="0" presId="urn:microsoft.com/office/officeart/2018/2/layout/IconVerticalSolidList"/>
    <dgm:cxn modelId="{066882E0-81EA-4886-ABCF-A48A10845B43}" type="presParOf" srcId="{CCAEA625-A90B-4C04-B4E9-D17AD7C7F360}" destId="{1795EF8D-41F7-486B-AD08-7B9297005C2A}" srcOrd="7" destOrd="0" presId="urn:microsoft.com/office/officeart/2018/2/layout/IconVerticalSolidList"/>
    <dgm:cxn modelId="{29A37E08-EF9F-4A7B-86DE-DC4D84F2E2E5}" type="presParOf" srcId="{CCAEA625-A90B-4C04-B4E9-D17AD7C7F360}" destId="{CEBBFB8D-CE8C-4BC2-9241-67AEC8EBDF25}" srcOrd="8" destOrd="0" presId="urn:microsoft.com/office/officeart/2018/2/layout/IconVerticalSolidList"/>
    <dgm:cxn modelId="{1C109E02-7E23-41DD-AE13-917F07539285}" type="presParOf" srcId="{CEBBFB8D-CE8C-4BC2-9241-67AEC8EBDF25}" destId="{8FC871F3-ECCC-46CB-8EAD-309AD43E835F}" srcOrd="0" destOrd="0" presId="urn:microsoft.com/office/officeart/2018/2/layout/IconVerticalSolidList"/>
    <dgm:cxn modelId="{D600D550-9B2C-4214-8D31-B69E42F3015D}" type="presParOf" srcId="{CEBBFB8D-CE8C-4BC2-9241-67AEC8EBDF25}" destId="{0B178108-8556-4A19-865B-B2213119E6D6}" srcOrd="1" destOrd="0" presId="urn:microsoft.com/office/officeart/2018/2/layout/IconVerticalSolidList"/>
    <dgm:cxn modelId="{2CB7ED5F-9CBC-4B92-A452-75E6CD1A8DE2}" type="presParOf" srcId="{CEBBFB8D-CE8C-4BC2-9241-67AEC8EBDF25}" destId="{D3499608-6281-46F4-A88D-5B861968A40B}" srcOrd="2" destOrd="0" presId="urn:microsoft.com/office/officeart/2018/2/layout/IconVerticalSolidList"/>
    <dgm:cxn modelId="{D6597AE2-A4D4-4D32-A58A-6CFA296DBD5F}" type="presParOf" srcId="{CEBBFB8D-CE8C-4BC2-9241-67AEC8EBDF25}" destId="{5F95F604-8EB8-4202-9521-301C0791DE5E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CA075E1-7207-41F1-96DF-8C9F94A867C9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183E7E02-BFD5-4633-990F-C65E10B9B182}">
      <dgm:prSet/>
      <dgm:spPr/>
      <dgm:t>
        <a:bodyPr/>
        <a:lstStyle/>
        <a:p>
          <a:r>
            <a:rPr lang="en-US" b="0" i="0"/>
            <a:t>Security Governance </a:t>
          </a:r>
          <a:endParaRPr lang="en-US"/>
        </a:p>
      </dgm:t>
    </dgm:pt>
    <dgm:pt modelId="{20CB2348-95E6-4575-8768-C6CC61B38114}" type="parTrans" cxnId="{39A6F4D3-81ED-4237-834D-5BDB59B5994B}">
      <dgm:prSet/>
      <dgm:spPr/>
      <dgm:t>
        <a:bodyPr/>
        <a:lstStyle/>
        <a:p>
          <a:endParaRPr lang="en-US"/>
        </a:p>
      </dgm:t>
    </dgm:pt>
    <dgm:pt modelId="{857D7479-8503-409F-A001-5F05C3C983EE}" type="sibTrans" cxnId="{39A6F4D3-81ED-4237-834D-5BDB59B5994B}">
      <dgm:prSet/>
      <dgm:spPr/>
      <dgm:t>
        <a:bodyPr/>
        <a:lstStyle/>
        <a:p>
          <a:endParaRPr lang="en-US"/>
        </a:p>
      </dgm:t>
    </dgm:pt>
    <dgm:pt modelId="{80636A35-F4EF-45DF-A55D-BC8A7AB386CC}">
      <dgm:prSet/>
      <dgm:spPr/>
      <dgm:t>
        <a:bodyPr/>
        <a:lstStyle/>
        <a:p>
          <a:r>
            <a:rPr lang="en-US" b="0" i="0"/>
            <a:t>Ethical Management</a:t>
          </a:r>
          <a:endParaRPr lang="en-US"/>
        </a:p>
      </dgm:t>
    </dgm:pt>
    <dgm:pt modelId="{0217E758-A8B0-4799-9C6A-160B1BB38AE2}" type="parTrans" cxnId="{3C47B711-8881-4DB0-AFB9-1A1565053842}">
      <dgm:prSet/>
      <dgm:spPr/>
      <dgm:t>
        <a:bodyPr/>
        <a:lstStyle/>
        <a:p>
          <a:endParaRPr lang="en-US"/>
        </a:p>
      </dgm:t>
    </dgm:pt>
    <dgm:pt modelId="{388CF884-6E7E-4D28-9466-E6A04DE46BF0}" type="sibTrans" cxnId="{3C47B711-8881-4DB0-AFB9-1A1565053842}">
      <dgm:prSet/>
      <dgm:spPr/>
      <dgm:t>
        <a:bodyPr/>
        <a:lstStyle/>
        <a:p>
          <a:endParaRPr lang="en-US"/>
        </a:p>
      </dgm:t>
    </dgm:pt>
    <dgm:pt modelId="{36653BA5-7CB8-41E2-BA60-0F0692258628}" type="pres">
      <dgm:prSet presAssocID="{ECA075E1-7207-41F1-96DF-8C9F94A867C9}" presName="linear" presStyleCnt="0">
        <dgm:presLayoutVars>
          <dgm:animLvl val="lvl"/>
          <dgm:resizeHandles val="exact"/>
        </dgm:presLayoutVars>
      </dgm:prSet>
      <dgm:spPr/>
    </dgm:pt>
    <dgm:pt modelId="{ACA54C20-A2AA-4440-A197-EFF53FC3275F}" type="pres">
      <dgm:prSet presAssocID="{183E7E02-BFD5-4633-990F-C65E10B9B182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B52D7D94-00FD-4474-9C87-0607CCC807E6}" type="pres">
      <dgm:prSet presAssocID="{857D7479-8503-409F-A001-5F05C3C983EE}" presName="spacer" presStyleCnt="0"/>
      <dgm:spPr/>
    </dgm:pt>
    <dgm:pt modelId="{51F97E00-140C-42B0-8705-6A8A10F3E128}" type="pres">
      <dgm:prSet presAssocID="{80636A35-F4EF-45DF-A55D-BC8A7AB386CC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3C47B711-8881-4DB0-AFB9-1A1565053842}" srcId="{ECA075E1-7207-41F1-96DF-8C9F94A867C9}" destId="{80636A35-F4EF-45DF-A55D-BC8A7AB386CC}" srcOrd="1" destOrd="0" parTransId="{0217E758-A8B0-4799-9C6A-160B1BB38AE2}" sibTransId="{388CF884-6E7E-4D28-9466-E6A04DE46BF0}"/>
    <dgm:cxn modelId="{6BFF4139-A8FC-43F7-9044-DF7E4A5CD766}" type="presOf" srcId="{ECA075E1-7207-41F1-96DF-8C9F94A867C9}" destId="{36653BA5-7CB8-41E2-BA60-0F0692258628}" srcOrd="0" destOrd="0" presId="urn:microsoft.com/office/officeart/2005/8/layout/vList2"/>
    <dgm:cxn modelId="{EC103770-CB1E-4F1D-BCB9-76D2A89E9D2F}" type="presOf" srcId="{80636A35-F4EF-45DF-A55D-BC8A7AB386CC}" destId="{51F97E00-140C-42B0-8705-6A8A10F3E128}" srcOrd="0" destOrd="0" presId="urn:microsoft.com/office/officeart/2005/8/layout/vList2"/>
    <dgm:cxn modelId="{39A6F4D3-81ED-4237-834D-5BDB59B5994B}" srcId="{ECA075E1-7207-41F1-96DF-8C9F94A867C9}" destId="{183E7E02-BFD5-4633-990F-C65E10B9B182}" srcOrd="0" destOrd="0" parTransId="{20CB2348-95E6-4575-8768-C6CC61B38114}" sibTransId="{857D7479-8503-409F-A001-5F05C3C983EE}"/>
    <dgm:cxn modelId="{746B9AE3-D596-4CA7-9232-DDFF60400193}" type="presOf" srcId="{183E7E02-BFD5-4633-990F-C65E10B9B182}" destId="{ACA54C20-A2AA-4440-A197-EFF53FC3275F}" srcOrd="0" destOrd="0" presId="urn:microsoft.com/office/officeart/2005/8/layout/vList2"/>
    <dgm:cxn modelId="{893A2884-F860-4CB9-8FDB-3B29D2EF9858}" type="presParOf" srcId="{36653BA5-7CB8-41E2-BA60-0F0692258628}" destId="{ACA54C20-A2AA-4440-A197-EFF53FC3275F}" srcOrd="0" destOrd="0" presId="urn:microsoft.com/office/officeart/2005/8/layout/vList2"/>
    <dgm:cxn modelId="{12FEDCB4-DB1F-4C81-B40F-E67211648F21}" type="presParOf" srcId="{36653BA5-7CB8-41E2-BA60-0F0692258628}" destId="{B52D7D94-00FD-4474-9C87-0607CCC807E6}" srcOrd="1" destOrd="0" presId="urn:microsoft.com/office/officeart/2005/8/layout/vList2"/>
    <dgm:cxn modelId="{2A850CD2-7694-4051-B8B3-816938DE9100}" type="presParOf" srcId="{36653BA5-7CB8-41E2-BA60-0F0692258628}" destId="{51F97E00-140C-42B0-8705-6A8A10F3E128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FE9FACC-4BC5-479E-AD11-505EF12A824C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D22A3828-13C2-40AF-8066-0E8555200EBE}">
      <dgm:prSet/>
      <dgm:spPr/>
      <dgm:t>
        <a:bodyPr/>
        <a:lstStyle/>
        <a:p>
          <a:r>
            <a:rPr lang="en-US"/>
            <a:t>Definition and Scope</a:t>
          </a:r>
        </a:p>
      </dgm:t>
    </dgm:pt>
    <dgm:pt modelId="{412A83AA-4A7D-45D9-B4FB-59CF6992977B}" type="parTrans" cxnId="{9426C779-35B6-458E-A369-8B3DF145C6CE}">
      <dgm:prSet/>
      <dgm:spPr/>
      <dgm:t>
        <a:bodyPr/>
        <a:lstStyle/>
        <a:p>
          <a:endParaRPr lang="en-US"/>
        </a:p>
      </dgm:t>
    </dgm:pt>
    <dgm:pt modelId="{5661A28F-1B6B-48D7-B28C-3620B8A4290E}" type="sibTrans" cxnId="{9426C779-35B6-458E-A369-8B3DF145C6CE}">
      <dgm:prSet/>
      <dgm:spPr/>
      <dgm:t>
        <a:bodyPr/>
        <a:lstStyle/>
        <a:p>
          <a:endParaRPr lang="en-US"/>
        </a:p>
      </dgm:t>
    </dgm:pt>
    <dgm:pt modelId="{8FD25799-D402-41D6-BD82-E8B993A21BE8}">
      <dgm:prSet/>
      <dgm:spPr/>
      <dgm:t>
        <a:bodyPr/>
        <a:lstStyle/>
        <a:p>
          <a:r>
            <a:rPr lang="en-US"/>
            <a:t>Risk Management and Compliance</a:t>
          </a:r>
        </a:p>
      </dgm:t>
    </dgm:pt>
    <dgm:pt modelId="{E8363148-2072-4810-94BA-10BF64761706}" type="parTrans" cxnId="{B8FF268C-823B-4CB4-80D4-088C7C921852}">
      <dgm:prSet/>
      <dgm:spPr/>
      <dgm:t>
        <a:bodyPr/>
        <a:lstStyle/>
        <a:p>
          <a:endParaRPr lang="en-US"/>
        </a:p>
      </dgm:t>
    </dgm:pt>
    <dgm:pt modelId="{B7FCF3C4-D612-450C-81DC-6A97F7D6A6A8}" type="sibTrans" cxnId="{B8FF268C-823B-4CB4-80D4-088C7C921852}">
      <dgm:prSet/>
      <dgm:spPr/>
      <dgm:t>
        <a:bodyPr/>
        <a:lstStyle/>
        <a:p>
          <a:endParaRPr lang="en-US"/>
        </a:p>
      </dgm:t>
    </dgm:pt>
    <dgm:pt modelId="{829C5544-1E02-4CA5-ACC3-5B7FB53016EA}">
      <dgm:prSet/>
      <dgm:spPr/>
      <dgm:t>
        <a:bodyPr/>
        <a:lstStyle/>
        <a:p>
          <a:r>
            <a:rPr lang="en-US"/>
            <a:t>Incident Response and Resilience</a:t>
          </a:r>
        </a:p>
      </dgm:t>
    </dgm:pt>
    <dgm:pt modelId="{88B575A9-09D5-4C40-8C3E-29A3670A8D33}" type="parTrans" cxnId="{EFE5FE14-81D2-48AC-9401-CFBA48D6BEDF}">
      <dgm:prSet/>
      <dgm:spPr/>
      <dgm:t>
        <a:bodyPr/>
        <a:lstStyle/>
        <a:p>
          <a:endParaRPr lang="en-US"/>
        </a:p>
      </dgm:t>
    </dgm:pt>
    <dgm:pt modelId="{8F4A0964-3721-4C04-AC0E-5A46302E5D1A}" type="sibTrans" cxnId="{EFE5FE14-81D2-48AC-9401-CFBA48D6BEDF}">
      <dgm:prSet/>
      <dgm:spPr/>
      <dgm:t>
        <a:bodyPr/>
        <a:lstStyle/>
        <a:p>
          <a:endParaRPr lang="en-US"/>
        </a:p>
      </dgm:t>
    </dgm:pt>
    <dgm:pt modelId="{FEDB1694-21BC-4F77-96F1-6949F0D28BBA}" type="pres">
      <dgm:prSet presAssocID="{0FE9FACC-4BC5-479E-AD11-505EF12A824C}" presName="vert0" presStyleCnt="0">
        <dgm:presLayoutVars>
          <dgm:dir/>
          <dgm:animOne val="branch"/>
          <dgm:animLvl val="lvl"/>
        </dgm:presLayoutVars>
      </dgm:prSet>
      <dgm:spPr/>
    </dgm:pt>
    <dgm:pt modelId="{F5803580-91E0-4885-B6AB-6F071321A35E}" type="pres">
      <dgm:prSet presAssocID="{D22A3828-13C2-40AF-8066-0E8555200EBE}" presName="thickLine" presStyleLbl="alignNode1" presStyleIdx="0" presStyleCnt="3"/>
      <dgm:spPr/>
    </dgm:pt>
    <dgm:pt modelId="{D84D5AC2-31ED-4A35-B4DB-F57686A5B577}" type="pres">
      <dgm:prSet presAssocID="{D22A3828-13C2-40AF-8066-0E8555200EBE}" presName="horz1" presStyleCnt="0"/>
      <dgm:spPr/>
    </dgm:pt>
    <dgm:pt modelId="{3302AFEE-5E4A-4EC1-B106-49A16416CA4F}" type="pres">
      <dgm:prSet presAssocID="{D22A3828-13C2-40AF-8066-0E8555200EBE}" presName="tx1" presStyleLbl="revTx" presStyleIdx="0" presStyleCnt="3"/>
      <dgm:spPr/>
    </dgm:pt>
    <dgm:pt modelId="{83F9ED97-C334-4BE6-9F84-7B9EABF9B93F}" type="pres">
      <dgm:prSet presAssocID="{D22A3828-13C2-40AF-8066-0E8555200EBE}" presName="vert1" presStyleCnt="0"/>
      <dgm:spPr/>
    </dgm:pt>
    <dgm:pt modelId="{79E72565-95CD-4EC0-A124-3618EB1019B6}" type="pres">
      <dgm:prSet presAssocID="{8FD25799-D402-41D6-BD82-E8B993A21BE8}" presName="thickLine" presStyleLbl="alignNode1" presStyleIdx="1" presStyleCnt="3"/>
      <dgm:spPr/>
    </dgm:pt>
    <dgm:pt modelId="{8BFF3A6E-BA42-420F-BD37-58619BFFFC36}" type="pres">
      <dgm:prSet presAssocID="{8FD25799-D402-41D6-BD82-E8B993A21BE8}" presName="horz1" presStyleCnt="0"/>
      <dgm:spPr/>
    </dgm:pt>
    <dgm:pt modelId="{F4C51996-902C-4C40-8A50-F1E0B42A0175}" type="pres">
      <dgm:prSet presAssocID="{8FD25799-D402-41D6-BD82-E8B993A21BE8}" presName="tx1" presStyleLbl="revTx" presStyleIdx="1" presStyleCnt="3"/>
      <dgm:spPr/>
    </dgm:pt>
    <dgm:pt modelId="{2B792D59-526E-4792-BB8A-CAB0081F8809}" type="pres">
      <dgm:prSet presAssocID="{8FD25799-D402-41D6-BD82-E8B993A21BE8}" presName="vert1" presStyleCnt="0"/>
      <dgm:spPr/>
    </dgm:pt>
    <dgm:pt modelId="{C38D2628-BF0D-4366-8E88-C294E82BA265}" type="pres">
      <dgm:prSet presAssocID="{829C5544-1E02-4CA5-ACC3-5B7FB53016EA}" presName="thickLine" presStyleLbl="alignNode1" presStyleIdx="2" presStyleCnt="3"/>
      <dgm:spPr/>
    </dgm:pt>
    <dgm:pt modelId="{0A7A429A-18CA-4C82-BBC0-E6FC8DC4830A}" type="pres">
      <dgm:prSet presAssocID="{829C5544-1E02-4CA5-ACC3-5B7FB53016EA}" presName="horz1" presStyleCnt="0"/>
      <dgm:spPr/>
    </dgm:pt>
    <dgm:pt modelId="{18D49D1F-E9E5-4FC7-9DB8-0DD52E974C85}" type="pres">
      <dgm:prSet presAssocID="{829C5544-1E02-4CA5-ACC3-5B7FB53016EA}" presName="tx1" presStyleLbl="revTx" presStyleIdx="2" presStyleCnt="3"/>
      <dgm:spPr/>
    </dgm:pt>
    <dgm:pt modelId="{5A8E3516-798A-4E00-ADCC-13217B2532FE}" type="pres">
      <dgm:prSet presAssocID="{829C5544-1E02-4CA5-ACC3-5B7FB53016EA}" presName="vert1" presStyleCnt="0"/>
      <dgm:spPr/>
    </dgm:pt>
  </dgm:ptLst>
  <dgm:cxnLst>
    <dgm:cxn modelId="{EFE5FE14-81D2-48AC-9401-CFBA48D6BEDF}" srcId="{0FE9FACC-4BC5-479E-AD11-505EF12A824C}" destId="{829C5544-1E02-4CA5-ACC3-5B7FB53016EA}" srcOrd="2" destOrd="0" parTransId="{88B575A9-09D5-4C40-8C3E-29A3670A8D33}" sibTransId="{8F4A0964-3721-4C04-AC0E-5A46302E5D1A}"/>
    <dgm:cxn modelId="{715D8F1D-AAA4-49A2-919A-3EF092690834}" type="presOf" srcId="{829C5544-1E02-4CA5-ACC3-5B7FB53016EA}" destId="{18D49D1F-E9E5-4FC7-9DB8-0DD52E974C85}" srcOrd="0" destOrd="0" presId="urn:microsoft.com/office/officeart/2008/layout/LinedList"/>
    <dgm:cxn modelId="{14B6592A-7636-46DA-B330-755BBF90F24D}" type="presOf" srcId="{0FE9FACC-4BC5-479E-AD11-505EF12A824C}" destId="{FEDB1694-21BC-4F77-96F1-6949F0D28BBA}" srcOrd="0" destOrd="0" presId="urn:microsoft.com/office/officeart/2008/layout/LinedList"/>
    <dgm:cxn modelId="{9426C779-35B6-458E-A369-8B3DF145C6CE}" srcId="{0FE9FACC-4BC5-479E-AD11-505EF12A824C}" destId="{D22A3828-13C2-40AF-8066-0E8555200EBE}" srcOrd="0" destOrd="0" parTransId="{412A83AA-4A7D-45D9-B4FB-59CF6992977B}" sibTransId="{5661A28F-1B6B-48D7-B28C-3620B8A4290E}"/>
    <dgm:cxn modelId="{DCB4F281-E41D-4A5B-A7A7-1F30BCE5710C}" type="presOf" srcId="{D22A3828-13C2-40AF-8066-0E8555200EBE}" destId="{3302AFEE-5E4A-4EC1-B106-49A16416CA4F}" srcOrd="0" destOrd="0" presId="urn:microsoft.com/office/officeart/2008/layout/LinedList"/>
    <dgm:cxn modelId="{B8FF268C-823B-4CB4-80D4-088C7C921852}" srcId="{0FE9FACC-4BC5-479E-AD11-505EF12A824C}" destId="{8FD25799-D402-41D6-BD82-E8B993A21BE8}" srcOrd="1" destOrd="0" parTransId="{E8363148-2072-4810-94BA-10BF64761706}" sibTransId="{B7FCF3C4-D612-450C-81DC-6A97F7D6A6A8}"/>
    <dgm:cxn modelId="{7BD024F0-7A41-4748-97C1-53E801157B77}" type="presOf" srcId="{8FD25799-D402-41D6-BD82-E8B993A21BE8}" destId="{F4C51996-902C-4C40-8A50-F1E0B42A0175}" srcOrd="0" destOrd="0" presId="urn:microsoft.com/office/officeart/2008/layout/LinedList"/>
    <dgm:cxn modelId="{F0BF29BC-4638-484E-A73D-D780B775CF00}" type="presParOf" srcId="{FEDB1694-21BC-4F77-96F1-6949F0D28BBA}" destId="{F5803580-91E0-4885-B6AB-6F071321A35E}" srcOrd="0" destOrd="0" presId="urn:microsoft.com/office/officeart/2008/layout/LinedList"/>
    <dgm:cxn modelId="{53DA64CC-CD2E-45AA-A980-E9FCA2C03793}" type="presParOf" srcId="{FEDB1694-21BC-4F77-96F1-6949F0D28BBA}" destId="{D84D5AC2-31ED-4A35-B4DB-F57686A5B577}" srcOrd="1" destOrd="0" presId="urn:microsoft.com/office/officeart/2008/layout/LinedList"/>
    <dgm:cxn modelId="{FFF5E5FF-83AC-4D4B-A1F2-94576978EF5D}" type="presParOf" srcId="{D84D5AC2-31ED-4A35-B4DB-F57686A5B577}" destId="{3302AFEE-5E4A-4EC1-B106-49A16416CA4F}" srcOrd="0" destOrd="0" presId="urn:microsoft.com/office/officeart/2008/layout/LinedList"/>
    <dgm:cxn modelId="{C8153001-A7A2-449C-9F23-1124434D0E04}" type="presParOf" srcId="{D84D5AC2-31ED-4A35-B4DB-F57686A5B577}" destId="{83F9ED97-C334-4BE6-9F84-7B9EABF9B93F}" srcOrd="1" destOrd="0" presId="urn:microsoft.com/office/officeart/2008/layout/LinedList"/>
    <dgm:cxn modelId="{82E9FC5B-B07B-41C9-965C-E5600F7F8BB0}" type="presParOf" srcId="{FEDB1694-21BC-4F77-96F1-6949F0D28BBA}" destId="{79E72565-95CD-4EC0-A124-3618EB1019B6}" srcOrd="2" destOrd="0" presId="urn:microsoft.com/office/officeart/2008/layout/LinedList"/>
    <dgm:cxn modelId="{92DD63B2-00E4-4456-85DE-9AABB10F0C8C}" type="presParOf" srcId="{FEDB1694-21BC-4F77-96F1-6949F0D28BBA}" destId="{8BFF3A6E-BA42-420F-BD37-58619BFFFC36}" srcOrd="3" destOrd="0" presId="urn:microsoft.com/office/officeart/2008/layout/LinedList"/>
    <dgm:cxn modelId="{2BE37EAC-3B7B-45AE-82E6-ECC9D730EC6E}" type="presParOf" srcId="{8BFF3A6E-BA42-420F-BD37-58619BFFFC36}" destId="{F4C51996-902C-4C40-8A50-F1E0B42A0175}" srcOrd="0" destOrd="0" presId="urn:microsoft.com/office/officeart/2008/layout/LinedList"/>
    <dgm:cxn modelId="{36ABE36F-6560-46BD-8C2E-D6F07245D63B}" type="presParOf" srcId="{8BFF3A6E-BA42-420F-BD37-58619BFFFC36}" destId="{2B792D59-526E-4792-BB8A-CAB0081F8809}" srcOrd="1" destOrd="0" presId="urn:microsoft.com/office/officeart/2008/layout/LinedList"/>
    <dgm:cxn modelId="{2471D2E3-C5D1-4565-9932-EA17C05FD4C5}" type="presParOf" srcId="{FEDB1694-21BC-4F77-96F1-6949F0D28BBA}" destId="{C38D2628-BF0D-4366-8E88-C294E82BA265}" srcOrd="4" destOrd="0" presId="urn:microsoft.com/office/officeart/2008/layout/LinedList"/>
    <dgm:cxn modelId="{B6020EEF-3F75-4A9E-AC71-A9DEB4740EBF}" type="presParOf" srcId="{FEDB1694-21BC-4F77-96F1-6949F0D28BBA}" destId="{0A7A429A-18CA-4C82-BBC0-E6FC8DC4830A}" srcOrd="5" destOrd="0" presId="urn:microsoft.com/office/officeart/2008/layout/LinedList"/>
    <dgm:cxn modelId="{E3F5B1BD-A1D4-492A-BCB9-96CC1BDA86A7}" type="presParOf" srcId="{0A7A429A-18CA-4C82-BBC0-E6FC8DC4830A}" destId="{18D49D1F-E9E5-4FC7-9DB8-0DD52E974C85}" srcOrd="0" destOrd="0" presId="urn:microsoft.com/office/officeart/2008/layout/LinedList"/>
    <dgm:cxn modelId="{13E54EE4-9AC5-49E1-B723-4EC8AB28BCD2}" type="presParOf" srcId="{0A7A429A-18CA-4C82-BBC0-E6FC8DC4830A}" destId="{5A8E3516-798A-4E00-ADCC-13217B2532FE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E4A02EF-1263-4283-BE8D-5981C468681F}" type="doc">
      <dgm:prSet loTypeId="urn:microsoft.com/office/officeart/2005/8/layout/vList2" loCatId="list" qsTypeId="urn:microsoft.com/office/officeart/2005/8/quickstyle/simple4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D00960A9-4D45-4B74-9374-BDB5930D9257}">
      <dgm:prSet/>
      <dgm:spPr/>
      <dgm:t>
        <a:bodyPr/>
        <a:lstStyle/>
        <a:p>
          <a:r>
            <a:rPr lang="en-US"/>
            <a:t>Register sources</a:t>
          </a:r>
        </a:p>
      </dgm:t>
    </dgm:pt>
    <dgm:pt modelId="{B690DD89-DC7E-4BEE-94E6-6844F9ED45AC}" type="parTrans" cxnId="{2E410929-4A2E-49CF-9068-99B18131C603}">
      <dgm:prSet/>
      <dgm:spPr/>
      <dgm:t>
        <a:bodyPr/>
        <a:lstStyle/>
        <a:p>
          <a:endParaRPr lang="en-US"/>
        </a:p>
      </dgm:t>
    </dgm:pt>
    <dgm:pt modelId="{0FD538A8-6F03-44E0-B290-CF38BD2C2BD6}" type="sibTrans" cxnId="{2E410929-4A2E-49CF-9068-99B18131C603}">
      <dgm:prSet/>
      <dgm:spPr/>
      <dgm:t>
        <a:bodyPr/>
        <a:lstStyle/>
        <a:p>
          <a:endParaRPr lang="en-US"/>
        </a:p>
      </dgm:t>
    </dgm:pt>
    <dgm:pt modelId="{CC7BF1E5-B50F-41A6-82FA-116274E30BC6}">
      <dgm:prSet/>
      <dgm:spPr/>
      <dgm:t>
        <a:bodyPr/>
        <a:lstStyle/>
        <a:p>
          <a:r>
            <a:rPr lang="en-US"/>
            <a:t>Scan and classify</a:t>
          </a:r>
        </a:p>
      </dgm:t>
    </dgm:pt>
    <dgm:pt modelId="{4CED477C-0C26-4408-9E22-402406BDE637}" type="parTrans" cxnId="{00FDC640-1496-4BEF-929A-45DDA99EAE82}">
      <dgm:prSet/>
      <dgm:spPr/>
      <dgm:t>
        <a:bodyPr/>
        <a:lstStyle/>
        <a:p>
          <a:endParaRPr lang="en-US"/>
        </a:p>
      </dgm:t>
    </dgm:pt>
    <dgm:pt modelId="{690681A2-C113-4BB1-8C9E-A4DC677B6CE6}" type="sibTrans" cxnId="{00FDC640-1496-4BEF-929A-45DDA99EAE82}">
      <dgm:prSet/>
      <dgm:spPr/>
      <dgm:t>
        <a:bodyPr/>
        <a:lstStyle/>
        <a:p>
          <a:endParaRPr lang="en-US"/>
        </a:p>
      </dgm:t>
    </dgm:pt>
    <dgm:pt modelId="{F1F198A1-380E-4CF1-A213-7157A3500F3A}">
      <dgm:prSet/>
      <dgm:spPr/>
      <dgm:t>
        <a:bodyPr/>
        <a:lstStyle/>
        <a:p>
          <a:r>
            <a:rPr lang="en-US"/>
            <a:t>View Data Map</a:t>
          </a:r>
        </a:p>
      </dgm:t>
    </dgm:pt>
    <dgm:pt modelId="{48D297C4-2731-469D-AD21-83F621DD8116}" type="parTrans" cxnId="{07582BA4-9E28-4EFD-9C44-1C2A9A2D5723}">
      <dgm:prSet/>
      <dgm:spPr/>
      <dgm:t>
        <a:bodyPr/>
        <a:lstStyle/>
        <a:p>
          <a:endParaRPr lang="en-US"/>
        </a:p>
      </dgm:t>
    </dgm:pt>
    <dgm:pt modelId="{93DD9418-B127-414F-8E38-FF03ACE28015}" type="sibTrans" cxnId="{07582BA4-9E28-4EFD-9C44-1C2A9A2D5723}">
      <dgm:prSet/>
      <dgm:spPr/>
      <dgm:t>
        <a:bodyPr/>
        <a:lstStyle/>
        <a:p>
          <a:endParaRPr lang="en-US"/>
        </a:p>
      </dgm:t>
    </dgm:pt>
    <dgm:pt modelId="{DFF98184-8709-4C65-A953-363D0DE9AD92}">
      <dgm:prSet/>
      <dgm:spPr/>
      <dgm:t>
        <a:bodyPr/>
        <a:lstStyle/>
        <a:p>
          <a:r>
            <a:rPr lang="en-US"/>
            <a:t>Search</a:t>
          </a:r>
        </a:p>
      </dgm:t>
    </dgm:pt>
    <dgm:pt modelId="{0E246814-9C47-4071-89CE-B1BEF7B2D2AA}" type="parTrans" cxnId="{E91569FB-3072-4BC7-9423-F9957F28BC2B}">
      <dgm:prSet/>
      <dgm:spPr/>
      <dgm:t>
        <a:bodyPr/>
        <a:lstStyle/>
        <a:p>
          <a:endParaRPr lang="en-US"/>
        </a:p>
      </dgm:t>
    </dgm:pt>
    <dgm:pt modelId="{A65A0F93-383A-48F7-8CC7-3E5606476AFA}" type="sibTrans" cxnId="{E91569FB-3072-4BC7-9423-F9957F28BC2B}">
      <dgm:prSet/>
      <dgm:spPr/>
      <dgm:t>
        <a:bodyPr/>
        <a:lstStyle/>
        <a:p>
          <a:endParaRPr lang="en-US"/>
        </a:p>
      </dgm:t>
    </dgm:pt>
    <dgm:pt modelId="{E794BD25-F246-4436-8655-DEEABFFA1D1C}" type="pres">
      <dgm:prSet presAssocID="{8E4A02EF-1263-4283-BE8D-5981C468681F}" presName="linear" presStyleCnt="0">
        <dgm:presLayoutVars>
          <dgm:animLvl val="lvl"/>
          <dgm:resizeHandles val="exact"/>
        </dgm:presLayoutVars>
      </dgm:prSet>
      <dgm:spPr/>
    </dgm:pt>
    <dgm:pt modelId="{03D9AA78-31E4-47EB-8329-385EE1757A45}" type="pres">
      <dgm:prSet presAssocID="{D00960A9-4D45-4B74-9374-BDB5930D9257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28835AD5-4552-45CA-BAF3-D5B06C0A4AA6}" type="pres">
      <dgm:prSet presAssocID="{0FD538A8-6F03-44E0-B290-CF38BD2C2BD6}" presName="spacer" presStyleCnt="0"/>
      <dgm:spPr/>
    </dgm:pt>
    <dgm:pt modelId="{9F7C6220-327C-4CE6-B345-D0C6979DCEE4}" type="pres">
      <dgm:prSet presAssocID="{CC7BF1E5-B50F-41A6-82FA-116274E30BC6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86C9483C-3134-4A6B-8F51-F6B30908A29C}" type="pres">
      <dgm:prSet presAssocID="{690681A2-C113-4BB1-8C9E-A4DC677B6CE6}" presName="spacer" presStyleCnt="0"/>
      <dgm:spPr/>
    </dgm:pt>
    <dgm:pt modelId="{898F7D69-5E97-4339-A996-92858A94AB25}" type="pres">
      <dgm:prSet presAssocID="{F1F198A1-380E-4CF1-A213-7157A3500F3A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6A0BA3FD-D240-4BA5-9F4B-7EC5278BF1F7}" type="pres">
      <dgm:prSet presAssocID="{93DD9418-B127-414F-8E38-FF03ACE28015}" presName="spacer" presStyleCnt="0"/>
      <dgm:spPr/>
    </dgm:pt>
    <dgm:pt modelId="{8440A6E4-E5CB-47D4-B7D4-251CA511077A}" type="pres">
      <dgm:prSet presAssocID="{DFF98184-8709-4C65-A953-363D0DE9AD92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2E410929-4A2E-49CF-9068-99B18131C603}" srcId="{8E4A02EF-1263-4283-BE8D-5981C468681F}" destId="{D00960A9-4D45-4B74-9374-BDB5930D9257}" srcOrd="0" destOrd="0" parTransId="{B690DD89-DC7E-4BEE-94E6-6844F9ED45AC}" sibTransId="{0FD538A8-6F03-44E0-B290-CF38BD2C2BD6}"/>
    <dgm:cxn modelId="{6CE6A82E-7ACB-4569-950C-AF61D9A7D0F7}" type="presOf" srcId="{D00960A9-4D45-4B74-9374-BDB5930D9257}" destId="{03D9AA78-31E4-47EB-8329-385EE1757A45}" srcOrd="0" destOrd="0" presId="urn:microsoft.com/office/officeart/2005/8/layout/vList2"/>
    <dgm:cxn modelId="{00FDC640-1496-4BEF-929A-45DDA99EAE82}" srcId="{8E4A02EF-1263-4283-BE8D-5981C468681F}" destId="{CC7BF1E5-B50F-41A6-82FA-116274E30BC6}" srcOrd="1" destOrd="0" parTransId="{4CED477C-0C26-4408-9E22-402406BDE637}" sibTransId="{690681A2-C113-4BB1-8C9E-A4DC677B6CE6}"/>
    <dgm:cxn modelId="{B55C7860-4033-4C09-AB4C-40C87DBF7A40}" type="presOf" srcId="{8E4A02EF-1263-4283-BE8D-5981C468681F}" destId="{E794BD25-F246-4436-8655-DEEABFFA1D1C}" srcOrd="0" destOrd="0" presId="urn:microsoft.com/office/officeart/2005/8/layout/vList2"/>
    <dgm:cxn modelId="{07582BA4-9E28-4EFD-9C44-1C2A9A2D5723}" srcId="{8E4A02EF-1263-4283-BE8D-5981C468681F}" destId="{F1F198A1-380E-4CF1-A213-7157A3500F3A}" srcOrd="2" destOrd="0" parTransId="{48D297C4-2731-469D-AD21-83F621DD8116}" sibTransId="{93DD9418-B127-414F-8E38-FF03ACE28015}"/>
    <dgm:cxn modelId="{361544B4-6DC6-4FC6-82AF-CB64B0C9819F}" type="presOf" srcId="{DFF98184-8709-4C65-A953-363D0DE9AD92}" destId="{8440A6E4-E5CB-47D4-B7D4-251CA511077A}" srcOrd="0" destOrd="0" presId="urn:microsoft.com/office/officeart/2005/8/layout/vList2"/>
    <dgm:cxn modelId="{35D0C6CD-F10C-4348-8E59-D134B2EE9804}" type="presOf" srcId="{F1F198A1-380E-4CF1-A213-7157A3500F3A}" destId="{898F7D69-5E97-4339-A996-92858A94AB25}" srcOrd="0" destOrd="0" presId="urn:microsoft.com/office/officeart/2005/8/layout/vList2"/>
    <dgm:cxn modelId="{447336E6-8379-4D46-BFDB-E472B5580A15}" type="presOf" srcId="{CC7BF1E5-B50F-41A6-82FA-116274E30BC6}" destId="{9F7C6220-327C-4CE6-B345-D0C6979DCEE4}" srcOrd="0" destOrd="0" presId="urn:microsoft.com/office/officeart/2005/8/layout/vList2"/>
    <dgm:cxn modelId="{E91569FB-3072-4BC7-9423-F9957F28BC2B}" srcId="{8E4A02EF-1263-4283-BE8D-5981C468681F}" destId="{DFF98184-8709-4C65-A953-363D0DE9AD92}" srcOrd="3" destOrd="0" parTransId="{0E246814-9C47-4071-89CE-B1BEF7B2D2AA}" sibTransId="{A65A0F93-383A-48F7-8CC7-3E5606476AFA}"/>
    <dgm:cxn modelId="{48797C7F-3E4C-446D-91D4-7DDA2CB5F107}" type="presParOf" srcId="{E794BD25-F246-4436-8655-DEEABFFA1D1C}" destId="{03D9AA78-31E4-47EB-8329-385EE1757A45}" srcOrd="0" destOrd="0" presId="urn:microsoft.com/office/officeart/2005/8/layout/vList2"/>
    <dgm:cxn modelId="{DB079C54-9407-4F93-B235-589AC585E8BE}" type="presParOf" srcId="{E794BD25-F246-4436-8655-DEEABFFA1D1C}" destId="{28835AD5-4552-45CA-BAF3-D5B06C0A4AA6}" srcOrd="1" destOrd="0" presId="urn:microsoft.com/office/officeart/2005/8/layout/vList2"/>
    <dgm:cxn modelId="{8D904BE1-0313-4219-BC23-3802B0EE6DE3}" type="presParOf" srcId="{E794BD25-F246-4436-8655-DEEABFFA1D1C}" destId="{9F7C6220-327C-4CE6-B345-D0C6979DCEE4}" srcOrd="2" destOrd="0" presId="urn:microsoft.com/office/officeart/2005/8/layout/vList2"/>
    <dgm:cxn modelId="{762F2261-D073-4A01-9231-EC0EE4C7E4DE}" type="presParOf" srcId="{E794BD25-F246-4436-8655-DEEABFFA1D1C}" destId="{86C9483C-3134-4A6B-8F51-F6B30908A29C}" srcOrd="3" destOrd="0" presId="urn:microsoft.com/office/officeart/2005/8/layout/vList2"/>
    <dgm:cxn modelId="{2493B703-D350-4DD2-A59C-C531493D5413}" type="presParOf" srcId="{E794BD25-F246-4436-8655-DEEABFFA1D1C}" destId="{898F7D69-5E97-4339-A996-92858A94AB25}" srcOrd="4" destOrd="0" presId="urn:microsoft.com/office/officeart/2005/8/layout/vList2"/>
    <dgm:cxn modelId="{20D7AA45-D50A-4870-9E49-C9A8C4FEE020}" type="presParOf" srcId="{E794BD25-F246-4436-8655-DEEABFFA1D1C}" destId="{6A0BA3FD-D240-4BA5-9F4B-7EC5278BF1F7}" srcOrd="5" destOrd="0" presId="urn:microsoft.com/office/officeart/2005/8/layout/vList2"/>
    <dgm:cxn modelId="{78C00B11-A9FF-4339-B81A-BB57092ED098}" type="presParOf" srcId="{E794BD25-F246-4436-8655-DEEABFFA1D1C}" destId="{8440A6E4-E5CB-47D4-B7D4-251CA511077A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59BA03B-262D-46F2-ADE9-3BAD5249EE28}" type="doc">
      <dgm:prSet loTypeId="urn:microsoft.com/office/officeart/2005/8/layout/list1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2175320D-69B2-427D-B28F-647C71DBD1BD}">
      <dgm:prSet/>
      <dgm:spPr/>
      <dgm:t>
        <a:bodyPr/>
        <a:lstStyle/>
        <a:p>
          <a:r>
            <a:rPr lang="en-US"/>
            <a:t>Discovery</a:t>
          </a:r>
        </a:p>
      </dgm:t>
    </dgm:pt>
    <dgm:pt modelId="{63E55B53-FCAB-4067-B31A-EB719F919335}" type="parTrans" cxnId="{E884595D-478C-401A-8719-7BDC3F2A566A}">
      <dgm:prSet/>
      <dgm:spPr/>
      <dgm:t>
        <a:bodyPr/>
        <a:lstStyle/>
        <a:p>
          <a:endParaRPr lang="en-US"/>
        </a:p>
      </dgm:t>
    </dgm:pt>
    <dgm:pt modelId="{9948CEE2-9077-4788-8EB1-3427BDDE5E0B}" type="sibTrans" cxnId="{E884595D-478C-401A-8719-7BDC3F2A566A}">
      <dgm:prSet/>
      <dgm:spPr/>
      <dgm:t>
        <a:bodyPr/>
        <a:lstStyle/>
        <a:p>
          <a:endParaRPr lang="en-US"/>
        </a:p>
      </dgm:t>
    </dgm:pt>
    <dgm:pt modelId="{C9A9A16B-6916-49DA-BC33-B0950DD1B2AE}">
      <dgm:prSet/>
      <dgm:spPr/>
      <dgm:t>
        <a:bodyPr/>
        <a:lstStyle/>
        <a:p>
          <a:r>
            <a:rPr lang="en-US"/>
            <a:t>If there’s no central location to register data sources, users might be unaware of a data source unless they come into contact with it as part of</a:t>
          </a:r>
          <a:br>
            <a:rPr lang="en-US"/>
          </a:br>
          <a:r>
            <a:rPr lang="en-US"/>
            <a:t>another process.</a:t>
          </a:r>
        </a:p>
      </dgm:t>
    </dgm:pt>
    <dgm:pt modelId="{06C9AD6B-4285-4A8A-BE34-BA3038983ED5}" type="parTrans" cxnId="{5B970E65-0B5F-426A-A1AC-7B778F55FF93}">
      <dgm:prSet/>
      <dgm:spPr/>
      <dgm:t>
        <a:bodyPr/>
        <a:lstStyle/>
        <a:p>
          <a:endParaRPr lang="en-US"/>
        </a:p>
      </dgm:t>
    </dgm:pt>
    <dgm:pt modelId="{E5A278D7-24E2-49E4-BF9D-66CC064F163F}" type="sibTrans" cxnId="{5B970E65-0B5F-426A-A1AC-7B778F55FF93}">
      <dgm:prSet/>
      <dgm:spPr/>
      <dgm:t>
        <a:bodyPr/>
        <a:lstStyle/>
        <a:p>
          <a:endParaRPr lang="en-US"/>
        </a:p>
      </dgm:t>
    </dgm:pt>
    <dgm:pt modelId="{0BD0C079-9367-46E6-9D2E-57D7F3292DFB}">
      <dgm:prSet/>
      <dgm:spPr/>
      <dgm:t>
        <a:bodyPr/>
        <a:lstStyle/>
        <a:p>
          <a:r>
            <a:rPr lang="en-US"/>
            <a:t>Governance</a:t>
          </a:r>
        </a:p>
      </dgm:t>
    </dgm:pt>
    <dgm:pt modelId="{D03FA760-B510-49EC-8BDC-07D052ED37FD}" type="parTrans" cxnId="{09D4F776-F268-451B-83FB-C5C7AA2F7071}">
      <dgm:prSet/>
      <dgm:spPr/>
      <dgm:t>
        <a:bodyPr/>
        <a:lstStyle/>
        <a:p>
          <a:endParaRPr lang="en-US"/>
        </a:p>
      </dgm:t>
    </dgm:pt>
    <dgm:pt modelId="{5A7C1032-E965-4159-A014-616A14C28330}" type="sibTrans" cxnId="{09D4F776-F268-451B-83FB-C5C7AA2F7071}">
      <dgm:prSet/>
      <dgm:spPr/>
      <dgm:t>
        <a:bodyPr/>
        <a:lstStyle/>
        <a:p>
          <a:endParaRPr lang="en-US"/>
        </a:p>
      </dgm:t>
    </dgm:pt>
    <dgm:pt modelId="{1CB01493-6060-4C2E-AB47-D04AEF537BD9}">
      <dgm:prSet/>
      <dgm:spPr/>
      <dgm:t>
        <a:bodyPr/>
        <a:lstStyle/>
        <a:p>
          <a:r>
            <a:rPr lang="en-US"/>
            <a:t>Compliance with company security policies, government regulations, and customer needs, are critical considerations for data governance.</a:t>
          </a:r>
        </a:p>
      </dgm:t>
    </dgm:pt>
    <dgm:pt modelId="{B2D6EF12-0F57-41EF-8F6F-E4E666D18789}" type="parTrans" cxnId="{287EADB1-6629-4EA5-9BC6-274097FEFFEE}">
      <dgm:prSet/>
      <dgm:spPr/>
      <dgm:t>
        <a:bodyPr/>
        <a:lstStyle/>
        <a:p>
          <a:endParaRPr lang="en-US"/>
        </a:p>
      </dgm:t>
    </dgm:pt>
    <dgm:pt modelId="{0E153904-A19D-41CB-A4EE-CF5C3CC677BC}" type="sibTrans" cxnId="{287EADB1-6629-4EA5-9BC6-274097FEFFEE}">
      <dgm:prSet/>
      <dgm:spPr/>
      <dgm:t>
        <a:bodyPr/>
        <a:lstStyle/>
        <a:p>
          <a:endParaRPr lang="en-US"/>
        </a:p>
      </dgm:t>
    </dgm:pt>
    <dgm:pt modelId="{3D947092-5E38-448B-9D1C-A4E20F9D7927}" type="pres">
      <dgm:prSet presAssocID="{959BA03B-262D-46F2-ADE9-3BAD5249EE28}" presName="linear" presStyleCnt="0">
        <dgm:presLayoutVars>
          <dgm:dir/>
          <dgm:animLvl val="lvl"/>
          <dgm:resizeHandles val="exact"/>
        </dgm:presLayoutVars>
      </dgm:prSet>
      <dgm:spPr/>
    </dgm:pt>
    <dgm:pt modelId="{C1E8826B-728E-44CE-A33A-ED81FD099328}" type="pres">
      <dgm:prSet presAssocID="{2175320D-69B2-427D-B28F-647C71DBD1BD}" presName="parentLin" presStyleCnt="0"/>
      <dgm:spPr/>
    </dgm:pt>
    <dgm:pt modelId="{778A5B2E-7B13-4382-9564-0E6B72ED381C}" type="pres">
      <dgm:prSet presAssocID="{2175320D-69B2-427D-B28F-647C71DBD1BD}" presName="parentLeftMargin" presStyleLbl="node1" presStyleIdx="0" presStyleCnt="2"/>
      <dgm:spPr/>
    </dgm:pt>
    <dgm:pt modelId="{FE3355E7-8179-4C49-8214-FD7444CA45E7}" type="pres">
      <dgm:prSet presAssocID="{2175320D-69B2-427D-B28F-647C71DBD1BD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C7F50F6F-B05E-4419-A8F9-A99D5532BA12}" type="pres">
      <dgm:prSet presAssocID="{2175320D-69B2-427D-B28F-647C71DBD1BD}" presName="negativeSpace" presStyleCnt="0"/>
      <dgm:spPr/>
    </dgm:pt>
    <dgm:pt modelId="{C429B8E1-D659-4A69-9137-122D8507C847}" type="pres">
      <dgm:prSet presAssocID="{2175320D-69B2-427D-B28F-647C71DBD1BD}" presName="childText" presStyleLbl="conFgAcc1" presStyleIdx="0" presStyleCnt="2">
        <dgm:presLayoutVars>
          <dgm:bulletEnabled val="1"/>
        </dgm:presLayoutVars>
      </dgm:prSet>
      <dgm:spPr/>
    </dgm:pt>
    <dgm:pt modelId="{F081CF30-9652-4B0B-BE0B-4F7414F46D78}" type="pres">
      <dgm:prSet presAssocID="{9948CEE2-9077-4788-8EB1-3427BDDE5E0B}" presName="spaceBetweenRectangles" presStyleCnt="0"/>
      <dgm:spPr/>
    </dgm:pt>
    <dgm:pt modelId="{50AD5AE3-AE20-4DB8-A651-73370D53E22E}" type="pres">
      <dgm:prSet presAssocID="{0BD0C079-9367-46E6-9D2E-57D7F3292DFB}" presName="parentLin" presStyleCnt="0"/>
      <dgm:spPr/>
    </dgm:pt>
    <dgm:pt modelId="{36ACBFE8-F2C3-44CD-950D-5F20A8D411FB}" type="pres">
      <dgm:prSet presAssocID="{0BD0C079-9367-46E6-9D2E-57D7F3292DFB}" presName="parentLeftMargin" presStyleLbl="node1" presStyleIdx="0" presStyleCnt="2"/>
      <dgm:spPr/>
    </dgm:pt>
    <dgm:pt modelId="{DF042B41-C4A4-4EAC-AEF2-474B269A8AF6}" type="pres">
      <dgm:prSet presAssocID="{0BD0C079-9367-46E6-9D2E-57D7F3292DFB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15BCEC51-4946-4707-B1F2-D9ACE4FAAFEB}" type="pres">
      <dgm:prSet presAssocID="{0BD0C079-9367-46E6-9D2E-57D7F3292DFB}" presName="negativeSpace" presStyleCnt="0"/>
      <dgm:spPr/>
    </dgm:pt>
    <dgm:pt modelId="{5144AD37-BCE3-4D3C-99C8-710247278D9F}" type="pres">
      <dgm:prSet presAssocID="{0BD0C079-9367-46E6-9D2E-57D7F3292DFB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3DF87909-FE97-4213-9DF8-B8DD7AD9E708}" type="presOf" srcId="{959BA03B-262D-46F2-ADE9-3BAD5249EE28}" destId="{3D947092-5E38-448B-9D1C-A4E20F9D7927}" srcOrd="0" destOrd="0" presId="urn:microsoft.com/office/officeart/2005/8/layout/list1"/>
    <dgm:cxn modelId="{4B47D40F-E093-4650-882E-7D2620E595E2}" type="presOf" srcId="{2175320D-69B2-427D-B28F-647C71DBD1BD}" destId="{FE3355E7-8179-4C49-8214-FD7444CA45E7}" srcOrd="1" destOrd="0" presId="urn:microsoft.com/office/officeart/2005/8/layout/list1"/>
    <dgm:cxn modelId="{18F4DF15-64B0-4CA8-9E21-C41E60342053}" type="presOf" srcId="{0BD0C079-9367-46E6-9D2E-57D7F3292DFB}" destId="{36ACBFE8-F2C3-44CD-950D-5F20A8D411FB}" srcOrd="0" destOrd="0" presId="urn:microsoft.com/office/officeart/2005/8/layout/list1"/>
    <dgm:cxn modelId="{C6C2BE21-EFB6-4D54-9061-7C3DFA1D6406}" type="presOf" srcId="{0BD0C079-9367-46E6-9D2E-57D7F3292DFB}" destId="{DF042B41-C4A4-4EAC-AEF2-474B269A8AF6}" srcOrd="1" destOrd="0" presId="urn:microsoft.com/office/officeart/2005/8/layout/list1"/>
    <dgm:cxn modelId="{E884595D-478C-401A-8719-7BDC3F2A566A}" srcId="{959BA03B-262D-46F2-ADE9-3BAD5249EE28}" destId="{2175320D-69B2-427D-B28F-647C71DBD1BD}" srcOrd="0" destOrd="0" parTransId="{63E55B53-FCAB-4067-B31A-EB719F919335}" sibTransId="{9948CEE2-9077-4788-8EB1-3427BDDE5E0B}"/>
    <dgm:cxn modelId="{5B970E65-0B5F-426A-A1AC-7B778F55FF93}" srcId="{2175320D-69B2-427D-B28F-647C71DBD1BD}" destId="{C9A9A16B-6916-49DA-BC33-B0950DD1B2AE}" srcOrd="0" destOrd="0" parTransId="{06C9AD6B-4285-4A8A-BE34-BA3038983ED5}" sibTransId="{E5A278D7-24E2-49E4-BF9D-66CC064F163F}"/>
    <dgm:cxn modelId="{AF1E6666-FD53-4258-910D-E865FC2D7D0C}" type="presOf" srcId="{1CB01493-6060-4C2E-AB47-D04AEF537BD9}" destId="{5144AD37-BCE3-4D3C-99C8-710247278D9F}" srcOrd="0" destOrd="0" presId="urn:microsoft.com/office/officeart/2005/8/layout/list1"/>
    <dgm:cxn modelId="{09D4F776-F268-451B-83FB-C5C7AA2F7071}" srcId="{959BA03B-262D-46F2-ADE9-3BAD5249EE28}" destId="{0BD0C079-9367-46E6-9D2E-57D7F3292DFB}" srcOrd="1" destOrd="0" parTransId="{D03FA760-B510-49EC-8BDC-07D052ED37FD}" sibTransId="{5A7C1032-E965-4159-A014-616A14C28330}"/>
    <dgm:cxn modelId="{287EADB1-6629-4EA5-9BC6-274097FEFFEE}" srcId="{0BD0C079-9367-46E6-9D2E-57D7F3292DFB}" destId="{1CB01493-6060-4C2E-AB47-D04AEF537BD9}" srcOrd="0" destOrd="0" parTransId="{B2D6EF12-0F57-41EF-8F6F-E4E666D18789}" sibTransId="{0E153904-A19D-41CB-A4EE-CF5C3CC677BC}"/>
    <dgm:cxn modelId="{E95C62DE-128C-4407-91A1-229F1C35DEE6}" type="presOf" srcId="{2175320D-69B2-427D-B28F-647C71DBD1BD}" destId="{778A5B2E-7B13-4382-9564-0E6B72ED381C}" srcOrd="0" destOrd="0" presId="urn:microsoft.com/office/officeart/2005/8/layout/list1"/>
    <dgm:cxn modelId="{332661F4-D4B2-4100-9595-504F85B1DCBA}" type="presOf" srcId="{C9A9A16B-6916-49DA-BC33-B0950DD1B2AE}" destId="{C429B8E1-D659-4A69-9137-122D8507C847}" srcOrd="0" destOrd="0" presId="urn:microsoft.com/office/officeart/2005/8/layout/list1"/>
    <dgm:cxn modelId="{FC4741DF-9673-4177-99D2-28CB42F051B3}" type="presParOf" srcId="{3D947092-5E38-448B-9D1C-A4E20F9D7927}" destId="{C1E8826B-728E-44CE-A33A-ED81FD099328}" srcOrd="0" destOrd="0" presId="urn:microsoft.com/office/officeart/2005/8/layout/list1"/>
    <dgm:cxn modelId="{5C7274C3-2914-45E9-B553-E79BEA0577DF}" type="presParOf" srcId="{C1E8826B-728E-44CE-A33A-ED81FD099328}" destId="{778A5B2E-7B13-4382-9564-0E6B72ED381C}" srcOrd="0" destOrd="0" presId="urn:microsoft.com/office/officeart/2005/8/layout/list1"/>
    <dgm:cxn modelId="{ECB2A05F-5273-4C85-9496-663463A8D1B0}" type="presParOf" srcId="{C1E8826B-728E-44CE-A33A-ED81FD099328}" destId="{FE3355E7-8179-4C49-8214-FD7444CA45E7}" srcOrd="1" destOrd="0" presId="urn:microsoft.com/office/officeart/2005/8/layout/list1"/>
    <dgm:cxn modelId="{3409BCB9-DC7F-4C04-AE3A-C8C6542ED765}" type="presParOf" srcId="{3D947092-5E38-448B-9D1C-A4E20F9D7927}" destId="{C7F50F6F-B05E-4419-A8F9-A99D5532BA12}" srcOrd="1" destOrd="0" presId="urn:microsoft.com/office/officeart/2005/8/layout/list1"/>
    <dgm:cxn modelId="{BA71766D-F5FF-46E7-A4D3-1E892D309FEF}" type="presParOf" srcId="{3D947092-5E38-448B-9D1C-A4E20F9D7927}" destId="{C429B8E1-D659-4A69-9137-122D8507C847}" srcOrd="2" destOrd="0" presId="urn:microsoft.com/office/officeart/2005/8/layout/list1"/>
    <dgm:cxn modelId="{B3FC83E1-DA1B-465D-B990-A08F4C7E50D1}" type="presParOf" srcId="{3D947092-5E38-448B-9D1C-A4E20F9D7927}" destId="{F081CF30-9652-4B0B-BE0B-4F7414F46D78}" srcOrd="3" destOrd="0" presId="urn:microsoft.com/office/officeart/2005/8/layout/list1"/>
    <dgm:cxn modelId="{1CD5BB4B-8433-4C1C-B721-1EAF6965B5E3}" type="presParOf" srcId="{3D947092-5E38-448B-9D1C-A4E20F9D7927}" destId="{50AD5AE3-AE20-4DB8-A651-73370D53E22E}" srcOrd="4" destOrd="0" presId="urn:microsoft.com/office/officeart/2005/8/layout/list1"/>
    <dgm:cxn modelId="{6273B897-4A12-4E41-992A-FA1C63A3650D}" type="presParOf" srcId="{50AD5AE3-AE20-4DB8-A651-73370D53E22E}" destId="{36ACBFE8-F2C3-44CD-950D-5F20A8D411FB}" srcOrd="0" destOrd="0" presId="urn:microsoft.com/office/officeart/2005/8/layout/list1"/>
    <dgm:cxn modelId="{266218A0-EE93-4517-B165-1E4BE895AB56}" type="presParOf" srcId="{50AD5AE3-AE20-4DB8-A651-73370D53E22E}" destId="{DF042B41-C4A4-4EAC-AEF2-474B269A8AF6}" srcOrd="1" destOrd="0" presId="urn:microsoft.com/office/officeart/2005/8/layout/list1"/>
    <dgm:cxn modelId="{E115C03E-754B-4474-B062-1E0B4E11755B}" type="presParOf" srcId="{3D947092-5E38-448B-9D1C-A4E20F9D7927}" destId="{15BCEC51-4946-4707-B1F2-D9ACE4FAAFEB}" srcOrd="5" destOrd="0" presId="urn:microsoft.com/office/officeart/2005/8/layout/list1"/>
    <dgm:cxn modelId="{398717F2-CB24-47C1-86D7-81223BB97F1C}" type="presParOf" srcId="{3D947092-5E38-448B-9D1C-A4E20F9D7927}" destId="{5144AD37-BCE3-4D3C-99C8-710247278D9F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C58A7A26-BFF8-4DA1-8FEF-A0C0B2C1CF41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6511D5F0-FF5A-48E6-BC81-99A83F882DDC}">
      <dgm:prSet/>
      <dgm:spPr/>
      <dgm:t>
        <a:bodyPr/>
        <a:lstStyle/>
        <a:p>
          <a:r>
            <a:rPr lang="en-US"/>
            <a:t>Privacy and Consent: Respecting individual autonomy beyond legal requirements.</a:t>
          </a:r>
        </a:p>
      </dgm:t>
    </dgm:pt>
    <dgm:pt modelId="{FE275DE7-EB46-4F9E-AE70-B4E567185420}" type="parTrans" cxnId="{4521E898-6E57-452F-867A-C6723FBE1EA2}">
      <dgm:prSet/>
      <dgm:spPr/>
      <dgm:t>
        <a:bodyPr/>
        <a:lstStyle/>
        <a:p>
          <a:endParaRPr lang="en-US"/>
        </a:p>
      </dgm:t>
    </dgm:pt>
    <dgm:pt modelId="{0FBC62D6-3F43-4431-84FB-2BB99E7ECA90}" type="sibTrans" cxnId="{4521E898-6E57-452F-867A-C6723FBE1EA2}">
      <dgm:prSet/>
      <dgm:spPr/>
      <dgm:t>
        <a:bodyPr/>
        <a:lstStyle/>
        <a:p>
          <a:endParaRPr lang="en-US"/>
        </a:p>
      </dgm:t>
    </dgm:pt>
    <dgm:pt modelId="{27CDA81F-7821-4656-986D-3B929136586D}">
      <dgm:prSet/>
      <dgm:spPr/>
      <dgm:t>
        <a:bodyPr/>
        <a:lstStyle/>
        <a:p>
          <a:r>
            <a:rPr lang="en-US"/>
            <a:t>Data Accuracy and Quality: Commitment to accuracy for well-being and fairness.</a:t>
          </a:r>
        </a:p>
      </dgm:t>
    </dgm:pt>
    <dgm:pt modelId="{9739FCEC-349B-494A-9146-3B468494B255}" type="parTrans" cxnId="{AF0FD8A7-C03F-474D-9BA8-417BF46A8BA8}">
      <dgm:prSet/>
      <dgm:spPr/>
      <dgm:t>
        <a:bodyPr/>
        <a:lstStyle/>
        <a:p>
          <a:endParaRPr lang="en-US"/>
        </a:p>
      </dgm:t>
    </dgm:pt>
    <dgm:pt modelId="{E76B2A21-55A1-4C92-9D0E-2AA992DAF533}" type="sibTrans" cxnId="{AF0FD8A7-C03F-474D-9BA8-417BF46A8BA8}">
      <dgm:prSet/>
      <dgm:spPr/>
      <dgm:t>
        <a:bodyPr/>
        <a:lstStyle/>
        <a:p>
          <a:endParaRPr lang="en-US"/>
        </a:p>
      </dgm:t>
    </dgm:pt>
    <dgm:pt modelId="{0E5D614F-CD7E-4ACB-9FC8-8A5A09E4E340}">
      <dgm:prSet/>
      <dgm:spPr/>
      <dgm:t>
        <a:bodyPr/>
        <a:lstStyle/>
        <a:p>
          <a:r>
            <a:rPr lang="en-US"/>
            <a:t>Fairness and Non-Discrimination: Identifying and mitigating biases in data practices.</a:t>
          </a:r>
        </a:p>
      </dgm:t>
    </dgm:pt>
    <dgm:pt modelId="{25C122B4-E21F-452E-9643-7EED614F7EB8}" type="parTrans" cxnId="{E1EAE132-0EC0-4EE4-B6FE-C501F7480F3E}">
      <dgm:prSet/>
      <dgm:spPr/>
      <dgm:t>
        <a:bodyPr/>
        <a:lstStyle/>
        <a:p>
          <a:endParaRPr lang="en-US"/>
        </a:p>
      </dgm:t>
    </dgm:pt>
    <dgm:pt modelId="{3AE6B765-FDA0-49CD-B1A4-57F0A3BB382A}" type="sibTrans" cxnId="{E1EAE132-0EC0-4EE4-B6FE-C501F7480F3E}">
      <dgm:prSet/>
      <dgm:spPr/>
      <dgm:t>
        <a:bodyPr/>
        <a:lstStyle/>
        <a:p>
          <a:endParaRPr lang="en-US"/>
        </a:p>
      </dgm:t>
    </dgm:pt>
    <dgm:pt modelId="{8ADC0BE0-CE3A-43ED-8830-18264C41BD62}" type="pres">
      <dgm:prSet presAssocID="{C58A7A26-BFF8-4DA1-8FEF-A0C0B2C1CF41}" presName="root" presStyleCnt="0">
        <dgm:presLayoutVars>
          <dgm:dir/>
          <dgm:resizeHandles val="exact"/>
        </dgm:presLayoutVars>
      </dgm:prSet>
      <dgm:spPr/>
    </dgm:pt>
    <dgm:pt modelId="{F56C481E-AA88-441E-8E24-278B9C448239}" type="pres">
      <dgm:prSet presAssocID="{6511D5F0-FF5A-48E6-BC81-99A83F882DDC}" presName="compNode" presStyleCnt="0"/>
      <dgm:spPr/>
    </dgm:pt>
    <dgm:pt modelId="{142041A8-26C0-4B47-B60C-C2A02FA751B1}" type="pres">
      <dgm:prSet presAssocID="{6511D5F0-FF5A-48E6-BC81-99A83F882DDC}" presName="bgRect" presStyleLbl="bgShp" presStyleIdx="0" presStyleCnt="3"/>
      <dgm:spPr/>
    </dgm:pt>
    <dgm:pt modelId="{5E43CF32-E845-4476-BA47-5E1C0EF6992F}" type="pres">
      <dgm:prSet presAssocID="{6511D5F0-FF5A-48E6-BC81-99A83F882DDC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cales of Justice"/>
        </a:ext>
      </dgm:extLst>
    </dgm:pt>
    <dgm:pt modelId="{FC40DCBE-B130-4B2D-9B07-E2D7DDFDEC5E}" type="pres">
      <dgm:prSet presAssocID="{6511D5F0-FF5A-48E6-BC81-99A83F882DDC}" presName="spaceRect" presStyleCnt="0"/>
      <dgm:spPr/>
    </dgm:pt>
    <dgm:pt modelId="{9D3BD869-3D37-47BF-8459-AB258C05CC11}" type="pres">
      <dgm:prSet presAssocID="{6511D5F0-FF5A-48E6-BC81-99A83F882DDC}" presName="parTx" presStyleLbl="revTx" presStyleIdx="0" presStyleCnt="3">
        <dgm:presLayoutVars>
          <dgm:chMax val="0"/>
          <dgm:chPref val="0"/>
        </dgm:presLayoutVars>
      </dgm:prSet>
      <dgm:spPr/>
    </dgm:pt>
    <dgm:pt modelId="{E7B5587D-55D3-41C7-92BB-9BD7EA11FD50}" type="pres">
      <dgm:prSet presAssocID="{0FBC62D6-3F43-4431-84FB-2BB99E7ECA90}" presName="sibTrans" presStyleCnt="0"/>
      <dgm:spPr/>
    </dgm:pt>
    <dgm:pt modelId="{2BB407E6-FC79-44BB-AACE-0E99F6EC4BE3}" type="pres">
      <dgm:prSet presAssocID="{27CDA81F-7821-4656-986D-3B929136586D}" presName="compNode" presStyleCnt="0"/>
      <dgm:spPr/>
    </dgm:pt>
    <dgm:pt modelId="{47E4A283-0797-4DC6-BADD-E3BD6C482B66}" type="pres">
      <dgm:prSet presAssocID="{27CDA81F-7821-4656-986D-3B929136586D}" presName="bgRect" presStyleLbl="bgShp" presStyleIdx="1" presStyleCnt="3"/>
      <dgm:spPr/>
    </dgm:pt>
    <dgm:pt modelId="{9E76F446-65E4-4C4E-A60D-B9CC31554C06}" type="pres">
      <dgm:prSet presAssocID="{27CDA81F-7821-4656-986D-3B929136586D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rget"/>
        </a:ext>
      </dgm:extLst>
    </dgm:pt>
    <dgm:pt modelId="{327401CF-ACBD-4472-B4E4-FC198ABD454E}" type="pres">
      <dgm:prSet presAssocID="{27CDA81F-7821-4656-986D-3B929136586D}" presName="spaceRect" presStyleCnt="0"/>
      <dgm:spPr/>
    </dgm:pt>
    <dgm:pt modelId="{F1418A04-6FF9-464C-9DFD-ABC6FA117040}" type="pres">
      <dgm:prSet presAssocID="{27CDA81F-7821-4656-986D-3B929136586D}" presName="parTx" presStyleLbl="revTx" presStyleIdx="1" presStyleCnt="3">
        <dgm:presLayoutVars>
          <dgm:chMax val="0"/>
          <dgm:chPref val="0"/>
        </dgm:presLayoutVars>
      </dgm:prSet>
      <dgm:spPr/>
    </dgm:pt>
    <dgm:pt modelId="{6A23CF2D-D93A-4F10-958D-B76366226C03}" type="pres">
      <dgm:prSet presAssocID="{E76B2A21-55A1-4C92-9D0E-2AA992DAF533}" presName="sibTrans" presStyleCnt="0"/>
      <dgm:spPr/>
    </dgm:pt>
    <dgm:pt modelId="{0E676D9C-9B11-400E-A225-FED519393837}" type="pres">
      <dgm:prSet presAssocID="{0E5D614F-CD7E-4ACB-9FC8-8A5A09E4E340}" presName="compNode" presStyleCnt="0"/>
      <dgm:spPr/>
    </dgm:pt>
    <dgm:pt modelId="{05D929F7-DCAC-4EEF-BCD6-8C970D7476D8}" type="pres">
      <dgm:prSet presAssocID="{0E5D614F-CD7E-4ACB-9FC8-8A5A09E4E340}" presName="bgRect" presStyleLbl="bgShp" presStyleIdx="2" presStyleCnt="3"/>
      <dgm:spPr/>
    </dgm:pt>
    <dgm:pt modelId="{458504AE-411E-4693-A787-02BCE47E67F5}" type="pres">
      <dgm:prSet presAssocID="{0E5D614F-CD7E-4ACB-9FC8-8A5A09E4E340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Judge"/>
        </a:ext>
      </dgm:extLst>
    </dgm:pt>
    <dgm:pt modelId="{114D56C7-B01D-4B64-A67B-DBC51DD76931}" type="pres">
      <dgm:prSet presAssocID="{0E5D614F-CD7E-4ACB-9FC8-8A5A09E4E340}" presName="spaceRect" presStyleCnt="0"/>
      <dgm:spPr/>
    </dgm:pt>
    <dgm:pt modelId="{996333F4-0BC7-41F2-8999-6840E6727F18}" type="pres">
      <dgm:prSet presAssocID="{0E5D614F-CD7E-4ACB-9FC8-8A5A09E4E340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0645DC28-73D2-4798-BF4A-82207AEE8650}" type="presOf" srcId="{6511D5F0-FF5A-48E6-BC81-99A83F882DDC}" destId="{9D3BD869-3D37-47BF-8459-AB258C05CC11}" srcOrd="0" destOrd="0" presId="urn:microsoft.com/office/officeart/2018/2/layout/IconVerticalSolidList"/>
    <dgm:cxn modelId="{E1EAE132-0EC0-4EE4-B6FE-C501F7480F3E}" srcId="{C58A7A26-BFF8-4DA1-8FEF-A0C0B2C1CF41}" destId="{0E5D614F-CD7E-4ACB-9FC8-8A5A09E4E340}" srcOrd="2" destOrd="0" parTransId="{25C122B4-E21F-452E-9643-7EED614F7EB8}" sibTransId="{3AE6B765-FDA0-49CD-B1A4-57F0A3BB382A}"/>
    <dgm:cxn modelId="{794E2973-25B7-49DF-B0D6-9A58A9CD1C59}" type="presOf" srcId="{C58A7A26-BFF8-4DA1-8FEF-A0C0B2C1CF41}" destId="{8ADC0BE0-CE3A-43ED-8830-18264C41BD62}" srcOrd="0" destOrd="0" presId="urn:microsoft.com/office/officeart/2018/2/layout/IconVerticalSolidList"/>
    <dgm:cxn modelId="{4521E898-6E57-452F-867A-C6723FBE1EA2}" srcId="{C58A7A26-BFF8-4DA1-8FEF-A0C0B2C1CF41}" destId="{6511D5F0-FF5A-48E6-BC81-99A83F882DDC}" srcOrd="0" destOrd="0" parTransId="{FE275DE7-EB46-4F9E-AE70-B4E567185420}" sibTransId="{0FBC62D6-3F43-4431-84FB-2BB99E7ECA90}"/>
    <dgm:cxn modelId="{AF0FD8A7-C03F-474D-9BA8-417BF46A8BA8}" srcId="{C58A7A26-BFF8-4DA1-8FEF-A0C0B2C1CF41}" destId="{27CDA81F-7821-4656-986D-3B929136586D}" srcOrd="1" destOrd="0" parTransId="{9739FCEC-349B-494A-9146-3B468494B255}" sibTransId="{E76B2A21-55A1-4C92-9D0E-2AA992DAF533}"/>
    <dgm:cxn modelId="{405942D8-3A07-4257-B643-73E37B153F72}" type="presOf" srcId="{0E5D614F-CD7E-4ACB-9FC8-8A5A09E4E340}" destId="{996333F4-0BC7-41F2-8999-6840E6727F18}" srcOrd="0" destOrd="0" presId="urn:microsoft.com/office/officeart/2018/2/layout/IconVerticalSolidList"/>
    <dgm:cxn modelId="{F6D4F7EA-076A-4FB2-AEC5-761AD568EB8E}" type="presOf" srcId="{27CDA81F-7821-4656-986D-3B929136586D}" destId="{F1418A04-6FF9-464C-9DFD-ABC6FA117040}" srcOrd="0" destOrd="0" presId="urn:microsoft.com/office/officeart/2018/2/layout/IconVerticalSolidList"/>
    <dgm:cxn modelId="{7A727893-AE76-4DD3-9F10-32899EF93B7F}" type="presParOf" srcId="{8ADC0BE0-CE3A-43ED-8830-18264C41BD62}" destId="{F56C481E-AA88-441E-8E24-278B9C448239}" srcOrd="0" destOrd="0" presId="urn:microsoft.com/office/officeart/2018/2/layout/IconVerticalSolidList"/>
    <dgm:cxn modelId="{26BB7944-F8A3-4F69-876A-7152E035D51C}" type="presParOf" srcId="{F56C481E-AA88-441E-8E24-278B9C448239}" destId="{142041A8-26C0-4B47-B60C-C2A02FA751B1}" srcOrd="0" destOrd="0" presId="urn:microsoft.com/office/officeart/2018/2/layout/IconVerticalSolidList"/>
    <dgm:cxn modelId="{2A0757EA-C2B8-4F14-B3F0-33372FC51CB5}" type="presParOf" srcId="{F56C481E-AA88-441E-8E24-278B9C448239}" destId="{5E43CF32-E845-4476-BA47-5E1C0EF6992F}" srcOrd="1" destOrd="0" presId="urn:microsoft.com/office/officeart/2018/2/layout/IconVerticalSolidList"/>
    <dgm:cxn modelId="{4D9D343A-F9CD-4DA4-A1E1-68578726FE8C}" type="presParOf" srcId="{F56C481E-AA88-441E-8E24-278B9C448239}" destId="{FC40DCBE-B130-4B2D-9B07-E2D7DDFDEC5E}" srcOrd="2" destOrd="0" presId="urn:microsoft.com/office/officeart/2018/2/layout/IconVerticalSolidList"/>
    <dgm:cxn modelId="{526989B2-DA4B-4A13-977D-16601543F593}" type="presParOf" srcId="{F56C481E-AA88-441E-8E24-278B9C448239}" destId="{9D3BD869-3D37-47BF-8459-AB258C05CC11}" srcOrd="3" destOrd="0" presId="urn:microsoft.com/office/officeart/2018/2/layout/IconVerticalSolidList"/>
    <dgm:cxn modelId="{B53D0EF7-93C1-44C6-A723-CC42A05829E9}" type="presParOf" srcId="{8ADC0BE0-CE3A-43ED-8830-18264C41BD62}" destId="{E7B5587D-55D3-41C7-92BB-9BD7EA11FD50}" srcOrd="1" destOrd="0" presId="urn:microsoft.com/office/officeart/2018/2/layout/IconVerticalSolidList"/>
    <dgm:cxn modelId="{C699411C-3057-4CC6-BEAB-9B80BE133FAE}" type="presParOf" srcId="{8ADC0BE0-CE3A-43ED-8830-18264C41BD62}" destId="{2BB407E6-FC79-44BB-AACE-0E99F6EC4BE3}" srcOrd="2" destOrd="0" presId="urn:microsoft.com/office/officeart/2018/2/layout/IconVerticalSolidList"/>
    <dgm:cxn modelId="{946037F5-9518-466D-BECE-19CCD368A22F}" type="presParOf" srcId="{2BB407E6-FC79-44BB-AACE-0E99F6EC4BE3}" destId="{47E4A283-0797-4DC6-BADD-E3BD6C482B66}" srcOrd="0" destOrd="0" presId="urn:microsoft.com/office/officeart/2018/2/layout/IconVerticalSolidList"/>
    <dgm:cxn modelId="{8BEB2FFF-C3E1-4414-951D-51745E8A38BE}" type="presParOf" srcId="{2BB407E6-FC79-44BB-AACE-0E99F6EC4BE3}" destId="{9E76F446-65E4-4C4E-A60D-B9CC31554C06}" srcOrd="1" destOrd="0" presId="urn:microsoft.com/office/officeart/2018/2/layout/IconVerticalSolidList"/>
    <dgm:cxn modelId="{89EA2EFF-E8F8-47B6-AA4A-112A2BBFC9D3}" type="presParOf" srcId="{2BB407E6-FC79-44BB-AACE-0E99F6EC4BE3}" destId="{327401CF-ACBD-4472-B4E4-FC198ABD454E}" srcOrd="2" destOrd="0" presId="urn:microsoft.com/office/officeart/2018/2/layout/IconVerticalSolidList"/>
    <dgm:cxn modelId="{B952D005-6825-4008-90A3-76373AF6A60B}" type="presParOf" srcId="{2BB407E6-FC79-44BB-AACE-0E99F6EC4BE3}" destId="{F1418A04-6FF9-464C-9DFD-ABC6FA117040}" srcOrd="3" destOrd="0" presId="urn:microsoft.com/office/officeart/2018/2/layout/IconVerticalSolidList"/>
    <dgm:cxn modelId="{EE3FAE52-1306-4355-B222-62E4B4917553}" type="presParOf" srcId="{8ADC0BE0-CE3A-43ED-8830-18264C41BD62}" destId="{6A23CF2D-D93A-4F10-958D-B76366226C03}" srcOrd="3" destOrd="0" presId="urn:microsoft.com/office/officeart/2018/2/layout/IconVerticalSolidList"/>
    <dgm:cxn modelId="{8C44E269-866C-47CD-855F-4FCD32EC87CA}" type="presParOf" srcId="{8ADC0BE0-CE3A-43ED-8830-18264C41BD62}" destId="{0E676D9C-9B11-400E-A225-FED519393837}" srcOrd="4" destOrd="0" presId="urn:microsoft.com/office/officeart/2018/2/layout/IconVerticalSolidList"/>
    <dgm:cxn modelId="{856AD802-F29E-401B-BE85-89F11CA67DF1}" type="presParOf" srcId="{0E676D9C-9B11-400E-A225-FED519393837}" destId="{05D929F7-DCAC-4EEF-BCD6-8C970D7476D8}" srcOrd="0" destOrd="0" presId="urn:microsoft.com/office/officeart/2018/2/layout/IconVerticalSolidList"/>
    <dgm:cxn modelId="{5EB2A5A0-571D-4517-8718-F234CB98DEA6}" type="presParOf" srcId="{0E676D9C-9B11-400E-A225-FED519393837}" destId="{458504AE-411E-4693-A787-02BCE47E67F5}" srcOrd="1" destOrd="0" presId="urn:microsoft.com/office/officeart/2018/2/layout/IconVerticalSolidList"/>
    <dgm:cxn modelId="{DF4C72A6-7B32-44F3-B8D9-67CDD4EFC019}" type="presParOf" srcId="{0E676D9C-9B11-400E-A225-FED519393837}" destId="{114D56C7-B01D-4B64-A67B-DBC51DD76931}" srcOrd="2" destOrd="0" presId="urn:microsoft.com/office/officeart/2018/2/layout/IconVerticalSolidList"/>
    <dgm:cxn modelId="{A466A5F2-301E-4794-B1E7-7D454819367B}" type="presParOf" srcId="{0E676D9C-9B11-400E-A225-FED519393837}" destId="{996333F4-0BC7-41F2-8999-6840E6727F18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C661E8EB-7BB8-4A05-86D4-9B749F28DA26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04E321F4-A44A-4665-A09D-BCABAA981274}">
      <dgm:prSet/>
      <dgm:spPr/>
      <dgm:t>
        <a:bodyPr/>
        <a:lstStyle/>
        <a:p>
          <a:r>
            <a:rPr lang="en-US"/>
            <a:t>Transparency: Being open about data collection, use, and sharing practices.</a:t>
          </a:r>
        </a:p>
      </dgm:t>
    </dgm:pt>
    <dgm:pt modelId="{E28EE90A-3CCB-4B49-9378-8F6A32D9B4DE}" type="parTrans" cxnId="{F725492E-D310-4DC5-A16C-8E537178D6C8}">
      <dgm:prSet/>
      <dgm:spPr/>
      <dgm:t>
        <a:bodyPr/>
        <a:lstStyle/>
        <a:p>
          <a:endParaRPr lang="en-US"/>
        </a:p>
      </dgm:t>
    </dgm:pt>
    <dgm:pt modelId="{5E52BED5-8C38-4A98-BE54-3EFFCEE95FD9}" type="sibTrans" cxnId="{F725492E-D310-4DC5-A16C-8E537178D6C8}">
      <dgm:prSet/>
      <dgm:spPr/>
      <dgm:t>
        <a:bodyPr/>
        <a:lstStyle/>
        <a:p>
          <a:endParaRPr lang="en-US"/>
        </a:p>
      </dgm:t>
    </dgm:pt>
    <dgm:pt modelId="{E465C362-1728-48B9-800C-2B03E3D741C0}">
      <dgm:prSet/>
      <dgm:spPr/>
      <dgm:t>
        <a:bodyPr/>
        <a:lstStyle/>
        <a:p>
          <a:r>
            <a:rPr lang="en-US"/>
            <a:t>Accountability: Addressing issues promptly and responsibly when they arise.</a:t>
          </a:r>
        </a:p>
      </dgm:t>
    </dgm:pt>
    <dgm:pt modelId="{9395E965-D2A1-4839-9698-7FCC0EB389E8}" type="parTrans" cxnId="{4D61CAE3-6238-472E-AAF9-E18AD2FC68F4}">
      <dgm:prSet/>
      <dgm:spPr/>
      <dgm:t>
        <a:bodyPr/>
        <a:lstStyle/>
        <a:p>
          <a:endParaRPr lang="en-US"/>
        </a:p>
      </dgm:t>
    </dgm:pt>
    <dgm:pt modelId="{E8A7CD92-C198-49E5-8C80-4557F86EB152}" type="sibTrans" cxnId="{4D61CAE3-6238-472E-AAF9-E18AD2FC68F4}">
      <dgm:prSet/>
      <dgm:spPr/>
      <dgm:t>
        <a:bodyPr/>
        <a:lstStyle/>
        <a:p>
          <a:endParaRPr lang="en-US"/>
        </a:p>
      </dgm:t>
    </dgm:pt>
    <dgm:pt modelId="{220381E6-B2F4-4119-BA82-9A28665D5A19}" type="pres">
      <dgm:prSet presAssocID="{C661E8EB-7BB8-4A05-86D4-9B749F28DA26}" presName="root" presStyleCnt="0">
        <dgm:presLayoutVars>
          <dgm:dir/>
          <dgm:resizeHandles val="exact"/>
        </dgm:presLayoutVars>
      </dgm:prSet>
      <dgm:spPr/>
    </dgm:pt>
    <dgm:pt modelId="{F92C4D74-B19E-4BE8-BD7B-62CA6FE15601}" type="pres">
      <dgm:prSet presAssocID="{04E321F4-A44A-4665-A09D-BCABAA981274}" presName="compNode" presStyleCnt="0"/>
      <dgm:spPr/>
    </dgm:pt>
    <dgm:pt modelId="{C7A5443D-F8EF-4330-AE6B-3E10BD2218EE}" type="pres">
      <dgm:prSet presAssocID="{04E321F4-A44A-4665-A09D-BCABAA981274}" presName="bgRect" presStyleLbl="bgShp" presStyleIdx="0" presStyleCnt="2"/>
      <dgm:spPr/>
    </dgm:pt>
    <dgm:pt modelId="{E2D45CFD-6E06-43F0-8671-D0E80CE4CE89}" type="pres">
      <dgm:prSet presAssocID="{04E321F4-A44A-4665-A09D-BCABAA981274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ecurity Camera"/>
        </a:ext>
      </dgm:extLst>
    </dgm:pt>
    <dgm:pt modelId="{2CBABC35-48D4-44D0-B261-CE05B064BB73}" type="pres">
      <dgm:prSet presAssocID="{04E321F4-A44A-4665-A09D-BCABAA981274}" presName="spaceRect" presStyleCnt="0"/>
      <dgm:spPr/>
    </dgm:pt>
    <dgm:pt modelId="{19504E07-B8EB-4E07-BADA-5C90CEB27B3C}" type="pres">
      <dgm:prSet presAssocID="{04E321F4-A44A-4665-A09D-BCABAA981274}" presName="parTx" presStyleLbl="revTx" presStyleIdx="0" presStyleCnt="2">
        <dgm:presLayoutVars>
          <dgm:chMax val="0"/>
          <dgm:chPref val="0"/>
        </dgm:presLayoutVars>
      </dgm:prSet>
      <dgm:spPr/>
    </dgm:pt>
    <dgm:pt modelId="{B9CBBD72-72BB-4CB0-9D35-80C747118619}" type="pres">
      <dgm:prSet presAssocID="{5E52BED5-8C38-4A98-BE54-3EFFCEE95FD9}" presName="sibTrans" presStyleCnt="0"/>
      <dgm:spPr/>
    </dgm:pt>
    <dgm:pt modelId="{90AEBEE6-01A6-4E4C-B802-A66BB78F76A9}" type="pres">
      <dgm:prSet presAssocID="{E465C362-1728-48B9-800C-2B03E3D741C0}" presName="compNode" presStyleCnt="0"/>
      <dgm:spPr/>
    </dgm:pt>
    <dgm:pt modelId="{8448665D-9DA9-4B96-8501-2931F3F3C811}" type="pres">
      <dgm:prSet presAssocID="{E465C362-1728-48B9-800C-2B03E3D741C0}" presName="bgRect" presStyleLbl="bgShp" presStyleIdx="1" presStyleCnt="2"/>
      <dgm:spPr/>
    </dgm:pt>
    <dgm:pt modelId="{527BA915-93E4-4E8D-ACBA-B77A2755E26C}" type="pres">
      <dgm:prSet presAssocID="{E465C362-1728-48B9-800C-2B03E3D741C0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cales of Justice"/>
        </a:ext>
      </dgm:extLst>
    </dgm:pt>
    <dgm:pt modelId="{79AEBDFE-E000-4C99-AEE3-FB5FE325FFD0}" type="pres">
      <dgm:prSet presAssocID="{E465C362-1728-48B9-800C-2B03E3D741C0}" presName="spaceRect" presStyleCnt="0"/>
      <dgm:spPr/>
    </dgm:pt>
    <dgm:pt modelId="{9D636C51-AE1D-4723-8F4D-03491D6E8C00}" type="pres">
      <dgm:prSet presAssocID="{E465C362-1728-48B9-800C-2B03E3D741C0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F725492E-D310-4DC5-A16C-8E537178D6C8}" srcId="{C661E8EB-7BB8-4A05-86D4-9B749F28DA26}" destId="{04E321F4-A44A-4665-A09D-BCABAA981274}" srcOrd="0" destOrd="0" parTransId="{E28EE90A-3CCB-4B49-9378-8F6A32D9B4DE}" sibTransId="{5E52BED5-8C38-4A98-BE54-3EFFCEE95FD9}"/>
    <dgm:cxn modelId="{C40B818A-DB58-461E-B54B-654DADBDBA66}" type="presOf" srcId="{E465C362-1728-48B9-800C-2B03E3D741C0}" destId="{9D636C51-AE1D-4723-8F4D-03491D6E8C00}" srcOrd="0" destOrd="0" presId="urn:microsoft.com/office/officeart/2018/2/layout/IconVerticalSolidList"/>
    <dgm:cxn modelId="{4D61CAE3-6238-472E-AAF9-E18AD2FC68F4}" srcId="{C661E8EB-7BB8-4A05-86D4-9B749F28DA26}" destId="{E465C362-1728-48B9-800C-2B03E3D741C0}" srcOrd="1" destOrd="0" parTransId="{9395E965-D2A1-4839-9698-7FCC0EB389E8}" sibTransId="{E8A7CD92-C198-49E5-8C80-4557F86EB152}"/>
    <dgm:cxn modelId="{1152D7F1-E094-4F02-90F4-02BC1A672CCE}" type="presOf" srcId="{C661E8EB-7BB8-4A05-86D4-9B749F28DA26}" destId="{220381E6-B2F4-4119-BA82-9A28665D5A19}" srcOrd="0" destOrd="0" presId="urn:microsoft.com/office/officeart/2018/2/layout/IconVerticalSolidList"/>
    <dgm:cxn modelId="{4FBA6AFE-5E97-4299-84AD-DE0AC8066F1B}" type="presOf" srcId="{04E321F4-A44A-4665-A09D-BCABAA981274}" destId="{19504E07-B8EB-4E07-BADA-5C90CEB27B3C}" srcOrd="0" destOrd="0" presId="urn:microsoft.com/office/officeart/2018/2/layout/IconVerticalSolidList"/>
    <dgm:cxn modelId="{06545D2A-3B28-4E92-A0BF-37670FCB218F}" type="presParOf" srcId="{220381E6-B2F4-4119-BA82-9A28665D5A19}" destId="{F92C4D74-B19E-4BE8-BD7B-62CA6FE15601}" srcOrd="0" destOrd="0" presId="urn:microsoft.com/office/officeart/2018/2/layout/IconVerticalSolidList"/>
    <dgm:cxn modelId="{A9A99753-6B37-4FED-B9B2-493527B246DD}" type="presParOf" srcId="{F92C4D74-B19E-4BE8-BD7B-62CA6FE15601}" destId="{C7A5443D-F8EF-4330-AE6B-3E10BD2218EE}" srcOrd="0" destOrd="0" presId="urn:microsoft.com/office/officeart/2018/2/layout/IconVerticalSolidList"/>
    <dgm:cxn modelId="{D564A89C-0A28-4124-8F12-71526FE1D139}" type="presParOf" srcId="{F92C4D74-B19E-4BE8-BD7B-62CA6FE15601}" destId="{E2D45CFD-6E06-43F0-8671-D0E80CE4CE89}" srcOrd="1" destOrd="0" presId="urn:microsoft.com/office/officeart/2018/2/layout/IconVerticalSolidList"/>
    <dgm:cxn modelId="{673635DA-4724-40C6-B8FF-0C9ABEFCA8C3}" type="presParOf" srcId="{F92C4D74-B19E-4BE8-BD7B-62CA6FE15601}" destId="{2CBABC35-48D4-44D0-B261-CE05B064BB73}" srcOrd="2" destOrd="0" presId="urn:microsoft.com/office/officeart/2018/2/layout/IconVerticalSolidList"/>
    <dgm:cxn modelId="{85A22918-9F7F-47E8-931C-10443B9AC919}" type="presParOf" srcId="{F92C4D74-B19E-4BE8-BD7B-62CA6FE15601}" destId="{19504E07-B8EB-4E07-BADA-5C90CEB27B3C}" srcOrd="3" destOrd="0" presId="urn:microsoft.com/office/officeart/2018/2/layout/IconVerticalSolidList"/>
    <dgm:cxn modelId="{57FE1CED-1566-4AE5-B1A7-A5EF8E23BAD5}" type="presParOf" srcId="{220381E6-B2F4-4119-BA82-9A28665D5A19}" destId="{B9CBBD72-72BB-4CB0-9D35-80C747118619}" srcOrd="1" destOrd="0" presId="urn:microsoft.com/office/officeart/2018/2/layout/IconVerticalSolidList"/>
    <dgm:cxn modelId="{0055DA73-7016-47A0-999B-93912E4C1792}" type="presParOf" srcId="{220381E6-B2F4-4119-BA82-9A28665D5A19}" destId="{90AEBEE6-01A6-4E4C-B802-A66BB78F76A9}" srcOrd="2" destOrd="0" presId="urn:microsoft.com/office/officeart/2018/2/layout/IconVerticalSolidList"/>
    <dgm:cxn modelId="{C28444B7-6E92-4056-A127-F63A7BC5DF36}" type="presParOf" srcId="{90AEBEE6-01A6-4E4C-B802-A66BB78F76A9}" destId="{8448665D-9DA9-4B96-8501-2931F3F3C811}" srcOrd="0" destOrd="0" presId="urn:microsoft.com/office/officeart/2018/2/layout/IconVerticalSolidList"/>
    <dgm:cxn modelId="{A6554690-08DB-433D-9F9F-A4B202FBD4E2}" type="presParOf" srcId="{90AEBEE6-01A6-4E4C-B802-A66BB78F76A9}" destId="{527BA915-93E4-4E8D-ACBA-B77A2755E26C}" srcOrd="1" destOrd="0" presId="urn:microsoft.com/office/officeart/2018/2/layout/IconVerticalSolidList"/>
    <dgm:cxn modelId="{283C216D-667E-4278-BEBC-9D6B7CF39DAE}" type="presParOf" srcId="{90AEBEE6-01A6-4E4C-B802-A66BB78F76A9}" destId="{79AEBDFE-E000-4C99-AEE3-FB5FE325FFD0}" srcOrd="2" destOrd="0" presId="urn:microsoft.com/office/officeart/2018/2/layout/IconVerticalSolidList"/>
    <dgm:cxn modelId="{FA7FF7EA-FF52-4B33-95BF-1927B90D19BA}" type="presParOf" srcId="{90AEBEE6-01A6-4E4C-B802-A66BB78F76A9}" destId="{9D636C51-AE1D-4723-8F4D-03491D6E8C00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DC3A3F1-F2A1-4EB5-8CDB-F4607F79F668}">
      <dsp:nvSpPr>
        <dsp:cNvPr id="0" name=""/>
        <dsp:cNvSpPr/>
      </dsp:nvSpPr>
      <dsp:spPr>
        <a:xfrm>
          <a:off x="0" y="4592"/>
          <a:ext cx="6301601" cy="97827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644ED29-8F51-4299-A632-9BD85FD283D9}">
      <dsp:nvSpPr>
        <dsp:cNvPr id="0" name=""/>
        <dsp:cNvSpPr/>
      </dsp:nvSpPr>
      <dsp:spPr>
        <a:xfrm>
          <a:off x="295926" y="224703"/>
          <a:ext cx="538048" cy="53804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8BC5B6-D874-4558-B101-879D79424A85}">
      <dsp:nvSpPr>
        <dsp:cNvPr id="0" name=""/>
        <dsp:cNvSpPr/>
      </dsp:nvSpPr>
      <dsp:spPr>
        <a:xfrm>
          <a:off x="1129902" y="4592"/>
          <a:ext cx="2835720" cy="9782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534" tIns="103534" rIns="103534" bIns="103534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Security governance and ethics</a:t>
          </a:r>
        </a:p>
      </dsp:txBody>
      <dsp:txXfrm>
        <a:off x="1129902" y="4592"/>
        <a:ext cx="2835720" cy="978270"/>
      </dsp:txXfrm>
    </dsp:sp>
    <dsp:sp modelId="{BCF815EA-85C3-4D34-B62A-F708C98E81E8}">
      <dsp:nvSpPr>
        <dsp:cNvPr id="0" name=""/>
        <dsp:cNvSpPr/>
      </dsp:nvSpPr>
      <dsp:spPr>
        <a:xfrm>
          <a:off x="3965622" y="4592"/>
          <a:ext cx="2335978" cy="9782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534" tIns="103534" rIns="103534" bIns="103534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Importance of security governance and ethical management</a:t>
          </a:r>
        </a:p>
      </dsp:txBody>
      <dsp:txXfrm>
        <a:off x="3965622" y="4592"/>
        <a:ext cx="2335978" cy="978270"/>
      </dsp:txXfrm>
    </dsp:sp>
    <dsp:sp modelId="{84FBFC5A-2B30-4C39-A75D-EC90F1191B65}">
      <dsp:nvSpPr>
        <dsp:cNvPr id="0" name=""/>
        <dsp:cNvSpPr/>
      </dsp:nvSpPr>
      <dsp:spPr>
        <a:xfrm>
          <a:off x="0" y="1227431"/>
          <a:ext cx="6301601" cy="97827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ABA4E0B-9F30-470B-8961-F9777B3331BA}">
      <dsp:nvSpPr>
        <dsp:cNvPr id="0" name=""/>
        <dsp:cNvSpPr/>
      </dsp:nvSpPr>
      <dsp:spPr>
        <a:xfrm>
          <a:off x="295926" y="1447541"/>
          <a:ext cx="538048" cy="53804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F8151C-E319-4D40-B762-4431EDAE7128}">
      <dsp:nvSpPr>
        <dsp:cNvPr id="0" name=""/>
        <dsp:cNvSpPr/>
      </dsp:nvSpPr>
      <dsp:spPr>
        <a:xfrm>
          <a:off x="1129902" y="1227431"/>
          <a:ext cx="5171698" cy="9782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534" tIns="103534" rIns="103534" bIns="103534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Data Security challenges</a:t>
          </a:r>
        </a:p>
      </dsp:txBody>
      <dsp:txXfrm>
        <a:off x="1129902" y="1227431"/>
        <a:ext cx="5171698" cy="978270"/>
      </dsp:txXfrm>
    </dsp:sp>
    <dsp:sp modelId="{E2CE27E6-7802-4280-A499-05D56DB8C85B}">
      <dsp:nvSpPr>
        <dsp:cNvPr id="0" name=""/>
        <dsp:cNvSpPr/>
      </dsp:nvSpPr>
      <dsp:spPr>
        <a:xfrm>
          <a:off x="0" y="2450269"/>
          <a:ext cx="6301601" cy="97827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B39DA66-13BF-4D03-B124-DADCC60D710C}">
      <dsp:nvSpPr>
        <dsp:cNvPr id="0" name=""/>
        <dsp:cNvSpPr/>
      </dsp:nvSpPr>
      <dsp:spPr>
        <a:xfrm>
          <a:off x="295926" y="2670380"/>
          <a:ext cx="538048" cy="53804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8A7C35C-F7C9-4820-8204-4E40C07C5919}">
      <dsp:nvSpPr>
        <dsp:cNvPr id="0" name=""/>
        <dsp:cNvSpPr/>
      </dsp:nvSpPr>
      <dsp:spPr>
        <a:xfrm>
          <a:off x="1129902" y="2450269"/>
          <a:ext cx="2835720" cy="9782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534" tIns="103534" rIns="103534" bIns="103534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Data Governance fundamentals</a:t>
          </a:r>
        </a:p>
      </dsp:txBody>
      <dsp:txXfrm>
        <a:off x="1129902" y="2450269"/>
        <a:ext cx="2835720" cy="978270"/>
      </dsp:txXfrm>
    </dsp:sp>
    <dsp:sp modelId="{D71909AE-D8CE-4EB7-A9EB-9BE7484AFCD1}">
      <dsp:nvSpPr>
        <dsp:cNvPr id="0" name=""/>
        <dsp:cNvSpPr/>
      </dsp:nvSpPr>
      <dsp:spPr>
        <a:xfrm>
          <a:off x="3965622" y="2450269"/>
          <a:ext cx="2335978" cy="9782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534" tIns="103534" rIns="103534" bIns="103534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Ethical decision making in data management</a:t>
          </a:r>
        </a:p>
      </dsp:txBody>
      <dsp:txXfrm>
        <a:off x="3965622" y="2450269"/>
        <a:ext cx="2335978" cy="978270"/>
      </dsp:txXfrm>
    </dsp:sp>
    <dsp:sp modelId="{3BFEF49A-DA68-4D39-A5B5-9F974253AE9F}">
      <dsp:nvSpPr>
        <dsp:cNvPr id="0" name=""/>
        <dsp:cNvSpPr/>
      </dsp:nvSpPr>
      <dsp:spPr>
        <a:xfrm>
          <a:off x="0" y="3673107"/>
          <a:ext cx="6301601" cy="97827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A6D1C8-711F-4434-9CDF-E43020180E19}">
      <dsp:nvSpPr>
        <dsp:cNvPr id="0" name=""/>
        <dsp:cNvSpPr/>
      </dsp:nvSpPr>
      <dsp:spPr>
        <a:xfrm>
          <a:off x="295926" y="3893218"/>
          <a:ext cx="538048" cy="53804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D677B9-EFF9-4EBC-826B-B1AB035CE278}">
      <dsp:nvSpPr>
        <dsp:cNvPr id="0" name=""/>
        <dsp:cNvSpPr/>
      </dsp:nvSpPr>
      <dsp:spPr>
        <a:xfrm>
          <a:off x="1129902" y="3673107"/>
          <a:ext cx="5171698" cy="9782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534" tIns="103534" rIns="103534" bIns="103534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Technologies and Tools</a:t>
          </a:r>
        </a:p>
      </dsp:txBody>
      <dsp:txXfrm>
        <a:off x="1129902" y="3673107"/>
        <a:ext cx="5171698" cy="978270"/>
      </dsp:txXfrm>
    </dsp:sp>
    <dsp:sp modelId="{8FC871F3-ECCC-46CB-8EAD-309AD43E835F}">
      <dsp:nvSpPr>
        <dsp:cNvPr id="0" name=""/>
        <dsp:cNvSpPr/>
      </dsp:nvSpPr>
      <dsp:spPr>
        <a:xfrm>
          <a:off x="0" y="4895945"/>
          <a:ext cx="6301601" cy="97827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B178108-8556-4A19-865B-B2213119E6D6}">
      <dsp:nvSpPr>
        <dsp:cNvPr id="0" name=""/>
        <dsp:cNvSpPr/>
      </dsp:nvSpPr>
      <dsp:spPr>
        <a:xfrm>
          <a:off x="295926" y="5116056"/>
          <a:ext cx="538048" cy="538048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95F604-8EB8-4202-9521-301C0791DE5E}">
      <dsp:nvSpPr>
        <dsp:cNvPr id="0" name=""/>
        <dsp:cNvSpPr/>
      </dsp:nvSpPr>
      <dsp:spPr>
        <a:xfrm>
          <a:off x="1129902" y="4895945"/>
          <a:ext cx="5171698" cy="9782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534" tIns="103534" rIns="103534" bIns="103534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Ethical case studies</a:t>
          </a:r>
        </a:p>
      </dsp:txBody>
      <dsp:txXfrm>
        <a:off x="1129902" y="4895945"/>
        <a:ext cx="5171698" cy="97827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CA54C20-A2AA-4440-A197-EFF53FC3275F}">
      <dsp:nvSpPr>
        <dsp:cNvPr id="0" name=""/>
        <dsp:cNvSpPr/>
      </dsp:nvSpPr>
      <dsp:spPr>
        <a:xfrm>
          <a:off x="0" y="260104"/>
          <a:ext cx="6301601" cy="25857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b="0" i="0" kern="1200"/>
            <a:t>Security Governance </a:t>
          </a:r>
          <a:endParaRPr lang="en-US" sz="6500" kern="1200"/>
        </a:p>
      </dsp:txBody>
      <dsp:txXfrm>
        <a:off x="126223" y="386327"/>
        <a:ext cx="6049155" cy="2333254"/>
      </dsp:txXfrm>
    </dsp:sp>
    <dsp:sp modelId="{51F97E00-140C-42B0-8705-6A8A10F3E128}">
      <dsp:nvSpPr>
        <dsp:cNvPr id="0" name=""/>
        <dsp:cNvSpPr/>
      </dsp:nvSpPr>
      <dsp:spPr>
        <a:xfrm>
          <a:off x="0" y="3033004"/>
          <a:ext cx="6301601" cy="2585700"/>
        </a:xfrm>
        <a:prstGeom prst="roundRect">
          <a:avLst/>
        </a:prstGeom>
        <a:solidFill>
          <a:schemeClr val="accent2">
            <a:hueOff val="6443614"/>
            <a:satOff val="-18493"/>
            <a:lumOff val="-29609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b="0" i="0" kern="1200"/>
            <a:t>Ethical Management</a:t>
          </a:r>
          <a:endParaRPr lang="en-US" sz="6500" kern="1200"/>
        </a:p>
      </dsp:txBody>
      <dsp:txXfrm>
        <a:off x="126223" y="3159227"/>
        <a:ext cx="6049155" cy="233325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5803580-91E0-4885-B6AB-6F071321A35E}">
      <dsp:nvSpPr>
        <dsp:cNvPr id="0" name=""/>
        <dsp:cNvSpPr/>
      </dsp:nvSpPr>
      <dsp:spPr>
        <a:xfrm>
          <a:off x="0" y="2870"/>
          <a:ext cx="6301601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302AFEE-5E4A-4EC1-B106-49A16416CA4F}">
      <dsp:nvSpPr>
        <dsp:cNvPr id="0" name=""/>
        <dsp:cNvSpPr/>
      </dsp:nvSpPr>
      <dsp:spPr>
        <a:xfrm>
          <a:off x="0" y="2870"/>
          <a:ext cx="6301601" cy="19576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5740" tIns="205740" rIns="205740" bIns="205740" numCol="1" spcCol="1270" anchor="t" anchorCtr="0">
          <a:noAutofit/>
        </a:bodyPr>
        <a:lstStyle/>
        <a:p>
          <a:pPr marL="0" lvl="0" indent="0" algn="l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400" kern="1200"/>
            <a:t>Definition and Scope</a:t>
          </a:r>
        </a:p>
      </dsp:txBody>
      <dsp:txXfrm>
        <a:off x="0" y="2870"/>
        <a:ext cx="6301601" cy="1957689"/>
      </dsp:txXfrm>
    </dsp:sp>
    <dsp:sp modelId="{79E72565-95CD-4EC0-A124-3618EB1019B6}">
      <dsp:nvSpPr>
        <dsp:cNvPr id="0" name=""/>
        <dsp:cNvSpPr/>
      </dsp:nvSpPr>
      <dsp:spPr>
        <a:xfrm>
          <a:off x="0" y="1960559"/>
          <a:ext cx="6301601" cy="0"/>
        </a:xfrm>
        <a:prstGeom prst="line">
          <a:avLst/>
        </a:prstGeom>
        <a:solidFill>
          <a:schemeClr val="accent2">
            <a:hueOff val="3221807"/>
            <a:satOff val="-9246"/>
            <a:lumOff val="-14805"/>
            <a:alphaOff val="0"/>
          </a:schemeClr>
        </a:solidFill>
        <a:ln w="19050" cap="flat" cmpd="sng" algn="ctr">
          <a:solidFill>
            <a:schemeClr val="accent2">
              <a:hueOff val="3221807"/>
              <a:satOff val="-9246"/>
              <a:lumOff val="-1480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C51996-902C-4C40-8A50-F1E0B42A0175}">
      <dsp:nvSpPr>
        <dsp:cNvPr id="0" name=""/>
        <dsp:cNvSpPr/>
      </dsp:nvSpPr>
      <dsp:spPr>
        <a:xfrm>
          <a:off x="0" y="1960559"/>
          <a:ext cx="6301601" cy="19576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5740" tIns="205740" rIns="205740" bIns="205740" numCol="1" spcCol="1270" anchor="t" anchorCtr="0">
          <a:noAutofit/>
        </a:bodyPr>
        <a:lstStyle/>
        <a:p>
          <a:pPr marL="0" lvl="0" indent="0" algn="l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400" kern="1200"/>
            <a:t>Risk Management and Compliance</a:t>
          </a:r>
        </a:p>
      </dsp:txBody>
      <dsp:txXfrm>
        <a:off x="0" y="1960559"/>
        <a:ext cx="6301601" cy="1957689"/>
      </dsp:txXfrm>
    </dsp:sp>
    <dsp:sp modelId="{C38D2628-BF0D-4366-8E88-C294E82BA265}">
      <dsp:nvSpPr>
        <dsp:cNvPr id="0" name=""/>
        <dsp:cNvSpPr/>
      </dsp:nvSpPr>
      <dsp:spPr>
        <a:xfrm>
          <a:off x="0" y="3918249"/>
          <a:ext cx="6301601" cy="0"/>
        </a:xfrm>
        <a:prstGeom prst="line">
          <a:avLst/>
        </a:prstGeom>
        <a:solidFill>
          <a:schemeClr val="accent2">
            <a:hueOff val="6443614"/>
            <a:satOff val="-18493"/>
            <a:lumOff val="-29609"/>
            <a:alphaOff val="0"/>
          </a:schemeClr>
        </a:solidFill>
        <a:ln w="19050" cap="flat" cmpd="sng" algn="ctr">
          <a:solidFill>
            <a:schemeClr val="accent2">
              <a:hueOff val="6443614"/>
              <a:satOff val="-18493"/>
              <a:lumOff val="-2960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8D49D1F-E9E5-4FC7-9DB8-0DD52E974C85}">
      <dsp:nvSpPr>
        <dsp:cNvPr id="0" name=""/>
        <dsp:cNvSpPr/>
      </dsp:nvSpPr>
      <dsp:spPr>
        <a:xfrm>
          <a:off x="0" y="3918249"/>
          <a:ext cx="6301601" cy="19576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5740" tIns="205740" rIns="205740" bIns="205740" numCol="1" spcCol="1270" anchor="t" anchorCtr="0">
          <a:noAutofit/>
        </a:bodyPr>
        <a:lstStyle/>
        <a:p>
          <a:pPr marL="0" lvl="0" indent="0" algn="l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400" kern="1200"/>
            <a:t>Incident Response and Resilience</a:t>
          </a:r>
        </a:p>
      </dsp:txBody>
      <dsp:txXfrm>
        <a:off x="0" y="3918249"/>
        <a:ext cx="6301601" cy="195768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3D9AA78-31E4-47EB-8329-385EE1757A45}">
      <dsp:nvSpPr>
        <dsp:cNvPr id="0" name=""/>
        <dsp:cNvSpPr/>
      </dsp:nvSpPr>
      <dsp:spPr>
        <a:xfrm>
          <a:off x="0" y="500"/>
          <a:ext cx="6666833" cy="125307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4310" tIns="194310" rIns="194310" bIns="194310" numCol="1" spcCol="1270" anchor="ctr" anchorCtr="0">
          <a:noAutofit/>
        </a:bodyPr>
        <a:lstStyle/>
        <a:p>
          <a:pPr marL="0" lvl="0" indent="0" algn="l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100" kern="1200"/>
            <a:t>Register sources</a:t>
          </a:r>
        </a:p>
      </dsp:txBody>
      <dsp:txXfrm>
        <a:off x="61170" y="61670"/>
        <a:ext cx="6544493" cy="1130730"/>
      </dsp:txXfrm>
    </dsp:sp>
    <dsp:sp modelId="{9F7C6220-327C-4CE6-B345-D0C6979DCEE4}">
      <dsp:nvSpPr>
        <dsp:cNvPr id="0" name=""/>
        <dsp:cNvSpPr/>
      </dsp:nvSpPr>
      <dsp:spPr>
        <a:xfrm>
          <a:off x="0" y="1400450"/>
          <a:ext cx="6666833" cy="1253070"/>
        </a:xfrm>
        <a:prstGeom prst="roundRect">
          <a:avLst/>
        </a:prstGeom>
        <a:gradFill rotWithShape="0">
          <a:gsLst>
            <a:gs pos="0">
              <a:schemeClr val="accent5">
                <a:hueOff val="-4050717"/>
                <a:satOff val="-275"/>
                <a:lumOff val="65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4050717"/>
                <a:satOff val="-275"/>
                <a:lumOff val="65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4050717"/>
                <a:satOff val="-275"/>
                <a:lumOff val="65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4310" tIns="194310" rIns="194310" bIns="194310" numCol="1" spcCol="1270" anchor="ctr" anchorCtr="0">
          <a:noAutofit/>
        </a:bodyPr>
        <a:lstStyle/>
        <a:p>
          <a:pPr marL="0" lvl="0" indent="0" algn="l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100" kern="1200"/>
            <a:t>Scan and classify</a:t>
          </a:r>
        </a:p>
      </dsp:txBody>
      <dsp:txXfrm>
        <a:off x="61170" y="1461620"/>
        <a:ext cx="6544493" cy="1130730"/>
      </dsp:txXfrm>
    </dsp:sp>
    <dsp:sp modelId="{898F7D69-5E97-4339-A996-92858A94AB25}">
      <dsp:nvSpPr>
        <dsp:cNvPr id="0" name=""/>
        <dsp:cNvSpPr/>
      </dsp:nvSpPr>
      <dsp:spPr>
        <a:xfrm>
          <a:off x="0" y="2800400"/>
          <a:ext cx="6666833" cy="1253070"/>
        </a:xfrm>
        <a:prstGeom prst="roundRect">
          <a:avLst/>
        </a:prstGeom>
        <a:gradFill rotWithShape="0">
          <a:gsLst>
            <a:gs pos="0">
              <a:schemeClr val="accent5">
                <a:hueOff val="-8101434"/>
                <a:satOff val="-551"/>
                <a:lumOff val="130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8101434"/>
                <a:satOff val="-551"/>
                <a:lumOff val="130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8101434"/>
                <a:satOff val="-551"/>
                <a:lumOff val="130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4310" tIns="194310" rIns="194310" bIns="194310" numCol="1" spcCol="1270" anchor="ctr" anchorCtr="0">
          <a:noAutofit/>
        </a:bodyPr>
        <a:lstStyle/>
        <a:p>
          <a:pPr marL="0" lvl="0" indent="0" algn="l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100" kern="1200"/>
            <a:t>View Data Map</a:t>
          </a:r>
        </a:p>
      </dsp:txBody>
      <dsp:txXfrm>
        <a:off x="61170" y="2861570"/>
        <a:ext cx="6544493" cy="1130730"/>
      </dsp:txXfrm>
    </dsp:sp>
    <dsp:sp modelId="{8440A6E4-E5CB-47D4-B7D4-251CA511077A}">
      <dsp:nvSpPr>
        <dsp:cNvPr id="0" name=""/>
        <dsp:cNvSpPr/>
      </dsp:nvSpPr>
      <dsp:spPr>
        <a:xfrm>
          <a:off x="0" y="4200350"/>
          <a:ext cx="6666833" cy="1253070"/>
        </a:xfrm>
        <a:prstGeom prst="roundRect">
          <a:avLst/>
        </a:prstGeom>
        <a:gradFill rotWithShape="0">
          <a:gsLst>
            <a:gs pos="0">
              <a:schemeClr val="accent5">
                <a:hueOff val="-12152150"/>
                <a:satOff val="-826"/>
                <a:lumOff val="196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12152150"/>
                <a:satOff val="-826"/>
                <a:lumOff val="196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12152150"/>
                <a:satOff val="-826"/>
                <a:lumOff val="196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4310" tIns="194310" rIns="194310" bIns="194310" numCol="1" spcCol="1270" anchor="ctr" anchorCtr="0">
          <a:noAutofit/>
        </a:bodyPr>
        <a:lstStyle/>
        <a:p>
          <a:pPr marL="0" lvl="0" indent="0" algn="l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100" kern="1200"/>
            <a:t>Search</a:t>
          </a:r>
        </a:p>
      </dsp:txBody>
      <dsp:txXfrm>
        <a:off x="61170" y="4261520"/>
        <a:ext cx="6544493" cy="113073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429B8E1-D659-4A69-9137-122D8507C847}">
      <dsp:nvSpPr>
        <dsp:cNvPr id="0" name=""/>
        <dsp:cNvSpPr/>
      </dsp:nvSpPr>
      <dsp:spPr>
        <a:xfrm>
          <a:off x="0" y="450859"/>
          <a:ext cx="6666833" cy="2381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7420" tIns="499872" rIns="517420" bIns="170688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/>
            <a:t>If there’s no central location to register data sources, users might be unaware of a data source unless they come into contact with it as part of</a:t>
          </a:r>
          <a:br>
            <a:rPr lang="en-US" sz="2400" kern="1200"/>
          </a:br>
          <a:r>
            <a:rPr lang="en-US" sz="2400" kern="1200"/>
            <a:t>another process.</a:t>
          </a:r>
        </a:p>
      </dsp:txBody>
      <dsp:txXfrm>
        <a:off x="0" y="450859"/>
        <a:ext cx="6666833" cy="2381400"/>
      </dsp:txXfrm>
    </dsp:sp>
    <dsp:sp modelId="{FE3355E7-8179-4C49-8214-FD7444CA45E7}">
      <dsp:nvSpPr>
        <dsp:cNvPr id="0" name=""/>
        <dsp:cNvSpPr/>
      </dsp:nvSpPr>
      <dsp:spPr>
        <a:xfrm>
          <a:off x="333341" y="96619"/>
          <a:ext cx="4666783" cy="70848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Discovery</a:t>
          </a:r>
        </a:p>
      </dsp:txBody>
      <dsp:txXfrm>
        <a:off x="367926" y="131204"/>
        <a:ext cx="4597613" cy="639310"/>
      </dsp:txXfrm>
    </dsp:sp>
    <dsp:sp modelId="{5144AD37-BCE3-4D3C-99C8-710247278D9F}">
      <dsp:nvSpPr>
        <dsp:cNvPr id="0" name=""/>
        <dsp:cNvSpPr/>
      </dsp:nvSpPr>
      <dsp:spPr>
        <a:xfrm>
          <a:off x="0" y="3316100"/>
          <a:ext cx="6666833" cy="2041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6443614"/>
              <a:satOff val="-18493"/>
              <a:lumOff val="-29609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7420" tIns="499872" rIns="517420" bIns="170688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/>
            <a:t>Compliance with company security policies, government regulations, and customer needs, are critical considerations for data governance.</a:t>
          </a:r>
        </a:p>
      </dsp:txBody>
      <dsp:txXfrm>
        <a:off x="0" y="3316100"/>
        <a:ext cx="6666833" cy="2041200"/>
      </dsp:txXfrm>
    </dsp:sp>
    <dsp:sp modelId="{DF042B41-C4A4-4EAC-AEF2-474B269A8AF6}">
      <dsp:nvSpPr>
        <dsp:cNvPr id="0" name=""/>
        <dsp:cNvSpPr/>
      </dsp:nvSpPr>
      <dsp:spPr>
        <a:xfrm>
          <a:off x="333341" y="2961860"/>
          <a:ext cx="4666783" cy="708480"/>
        </a:xfrm>
        <a:prstGeom prst="roundRect">
          <a:avLst/>
        </a:prstGeom>
        <a:gradFill rotWithShape="0">
          <a:gsLst>
            <a:gs pos="0">
              <a:schemeClr val="accent2">
                <a:hueOff val="6443614"/>
                <a:satOff val="-18493"/>
                <a:lumOff val="-2960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6443614"/>
                <a:satOff val="-18493"/>
                <a:lumOff val="-2960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6443614"/>
                <a:satOff val="-18493"/>
                <a:lumOff val="-2960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Governance</a:t>
          </a:r>
        </a:p>
      </dsp:txBody>
      <dsp:txXfrm>
        <a:off x="367926" y="2996445"/>
        <a:ext cx="4597613" cy="63931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2041A8-26C0-4B47-B60C-C2A02FA751B1}">
      <dsp:nvSpPr>
        <dsp:cNvPr id="0" name=""/>
        <dsp:cNvSpPr/>
      </dsp:nvSpPr>
      <dsp:spPr>
        <a:xfrm>
          <a:off x="0" y="717"/>
          <a:ext cx="6301601" cy="167924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E43CF32-E845-4476-BA47-5E1C0EF6992F}">
      <dsp:nvSpPr>
        <dsp:cNvPr id="0" name=""/>
        <dsp:cNvSpPr/>
      </dsp:nvSpPr>
      <dsp:spPr>
        <a:xfrm>
          <a:off x="507973" y="378548"/>
          <a:ext cx="923587" cy="92358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D3BD869-3D37-47BF-8459-AB258C05CC11}">
      <dsp:nvSpPr>
        <dsp:cNvPr id="0" name=""/>
        <dsp:cNvSpPr/>
      </dsp:nvSpPr>
      <dsp:spPr>
        <a:xfrm>
          <a:off x="1939533" y="717"/>
          <a:ext cx="4362067" cy="16792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721" tIns="177721" rIns="177721" bIns="177721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Privacy and Consent: Respecting individual autonomy beyond legal requirements.</a:t>
          </a:r>
        </a:p>
      </dsp:txBody>
      <dsp:txXfrm>
        <a:off x="1939533" y="717"/>
        <a:ext cx="4362067" cy="1679249"/>
      </dsp:txXfrm>
    </dsp:sp>
    <dsp:sp modelId="{47E4A283-0797-4DC6-BADD-E3BD6C482B66}">
      <dsp:nvSpPr>
        <dsp:cNvPr id="0" name=""/>
        <dsp:cNvSpPr/>
      </dsp:nvSpPr>
      <dsp:spPr>
        <a:xfrm>
          <a:off x="0" y="2099779"/>
          <a:ext cx="6301601" cy="167924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E76F446-65E4-4C4E-A60D-B9CC31554C06}">
      <dsp:nvSpPr>
        <dsp:cNvPr id="0" name=""/>
        <dsp:cNvSpPr/>
      </dsp:nvSpPr>
      <dsp:spPr>
        <a:xfrm>
          <a:off x="507973" y="2477610"/>
          <a:ext cx="923587" cy="92358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418A04-6FF9-464C-9DFD-ABC6FA117040}">
      <dsp:nvSpPr>
        <dsp:cNvPr id="0" name=""/>
        <dsp:cNvSpPr/>
      </dsp:nvSpPr>
      <dsp:spPr>
        <a:xfrm>
          <a:off x="1939533" y="2099779"/>
          <a:ext cx="4362067" cy="16792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721" tIns="177721" rIns="177721" bIns="177721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Data Accuracy and Quality: Commitment to accuracy for well-being and fairness.</a:t>
          </a:r>
        </a:p>
      </dsp:txBody>
      <dsp:txXfrm>
        <a:off x="1939533" y="2099779"/>
        <a:ext cx="4362067" cy="1679249"/>
      </dsp:txXfrm>
    </dsp:sp>
    <dsp:sp modelId="{05D929F7-DCAC-4EEF-BCD6-8C970D7476D8}">
      <dsp:nvSpPr>
        <dsp:cNvPr id="0" name=""/>
        <dsp:cNvSpPr/>
      </dsp:nvSpPr>
      <dsp:spPr>
        <a:xfrm>
          <a:off x="0" y="4198841"/>
          <a:ext cx="6301601" cy="167924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58504AE-411E-4693-A787-02BCE47E67F5}">
      <dsp:nvSpPr>
        <dsp:cNvPr id="0" name=""/>
        <dsp:cNvSpPr/>
      </dsp:nvSpPr>
      <dsp:spPr>
        <a:xfrm>
          <a:off x="507973" y="4576672"/>
          <a:ext cx="923587" cy="92358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6333F4-0BC7-41F2-8999-6840E6727F18}">
      <dsp:nvSpPr>
        <dsp:cNvPr id="0" name=""/>
        <dsp:cNvSpPr/>
      </dsp:nvSpPr>
      <dsp:spPr>
        <a:xfrm>
          <a:off x="1939533" y="4198841"/>
          <a:ext cx="4362067" cy="16792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721" tIns="177721" rIns="177721" bIns="177721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Fairness and Non-Discrimination: Identifying and mitigating biases in data practices.</a:t>
          </a:r>
        </a:p>
      </dsp:txBody>
      <dsp:txXfrm>
        <a:off x="1939533" y="4198841"/>
        <a:ext cx="4362067" cy="1679249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A5443D-F8EF-4330-AE6B-3E10BD2218EE}">
      <dsp:nvSpPr>
        <dsp:cNvPr id="0" name=""/>
        <dsp:cNvSpPr/>
      </dsp:nvSpPr>
      <dsp:spPr>
        <a:xfrm>
          <a:off x="0" y="955306"/>
          <a:ext cx="6301601" cy="176364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2D45CFD-6E06-43F0-8671-D0E80CE4CE89}">
      <dsp:nvSpPr>
        <dsp:cNvPr id="0" name=""/>
        <dsp:cNvSpPr/>
      </dsp:nvSpPr>
      <dsp:spPr>
        <a:xfrm>
          <a:off x="533501" y="1352126"/>
          <a:ext cx="970003" cy="97000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9504E07-B8EB-4E07-BADA-5C90CEB27B3C}">
      <dsp:nvSpPr>
        <dsp:cNvPr id="0" name=""/>
        <dsp:cNvSpPr/>
      </dsp:nvSpPr>
      <dsp:spPr>
        <a:xfrm>
          <a:off x="2037007" y="955306"/>
          <a:ext cx="4264593" cy="17636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6652" tIns="186652" rIns="186652" bIns="186652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Transparency: Being open about data collection, use, and sharing practices.</a:t>
          </a:r>
        </a:p>
      </dsp:txBody>
      <dsp:txXfrm>
        <a:off x="2037007" y="955306"/>
        <a:ext cx="4264593" cy="1763642"/>
      </dsp:txXfrm>
    </dsp:sp>
    <dsp:sp modelId="{8448665D-9DA9-4B96-8501-2931F3F3C811}">
      <dsp:nvSpPr>
        <dsp:cNvPr id="0" name=""/>
        <dsp:cNvSpPr/>
      </dsp:nvSpPr>
      <dsp:spPr>
        <a:xfrm>
          <a:off x="0" y="3159859"/>
          <a:ext cx="6301601" cy="176364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27BA915-93E4-4E8D-ACBA-B77A2755E26C}">
      <dsp:nvSpPr>
        <dsp:cNvPr id="0" name=""/>
        <dsp:cNvSpPr/>
      </dsp:nvSpPr>
      <dsp:spPr>
        <a:xfrm>
          <a:off x="533501" y="3556679"/>
          <a:ext cx="970003" cy="97000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D636C51-AE1D-4723-8F4D-03491D6E8C00}">
      <dsp:nvSpPr>
        <dsp:cNvPr id="0" name=""/>
        <dsp:cNvSpPr/>
      </dsp:nvSpPr>
      <dsp:spPr>
        <a:xfrm>
          <a:off x="2037007" y="3159859"/>
          <a:ext cx="4264593" cy="17636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6652" tIns="186652" rIns="186652" bIns="186652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Accountability: Addressing issues promptly and responsibly when they arise.</a:t>
          </a:r>
        </a:p>
      </dsp:txBody>
      <dsp:txXfrm>
        <a:off x="2037007" y="3159859"/>
        <a:ext cx="4264593" cy="176364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0FC60A-071E-411F-99E9-DF924BDBC5A4}" type="datetimeFigureOut">
              <a:rPr lang="en-GB" smtClean="0"/>
              <a:t>22/03/2024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2B1999-84D0-4D4E-9247-7E20288B9BE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7883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9D813F-D090-4988-B447-122337F9002C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767955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2B1999-84D0-4D4E-9247-7E20288B9BE7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04151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2B1999-84D0-4D4E-9247-7E20288B9BE7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68687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2B1999-84D0-4D4E-9247-7E20288B9BE7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03954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2B1999-84D0-4D4E-9247-7E20288B9BE7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70971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2B1999-84D0-4D4E-9247-7E20288B9BE7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12031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2B1999-84D0-4D4E-9247-7E20288B9BE7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54094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2B1999-84D0-4D4E-9247-7E20288B9BE7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25570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2B1999-84D0-4D4E-9247-7E20288B9BE7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540568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2B1999-84D0-4D4E-9247-7E20288B9BE7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03247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2B1999-84D0-4D4E-9247-7E20288B9BE7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12356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2B1999-84D0-4D4E-9247-7E20288B9BE7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390042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2B1999-84D0-4D4E-9247-7E20288B9BE7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7230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2B1999-84D0-4D4E-9247-7E20288B9BE7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374806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2B1999-84D0-4D4E-9247-7E20288B9BE7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462142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2B1999-84D0-4D4E-9247-7E20288B9BE7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849260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2B1999-84D0-4D4E-9247-7E20288B9BE7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00778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2B1999-84D0-4D4E-9247-7E20288B9BE7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180217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2B1999-84D0-4D4E-9247-7E20288B9BE7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584772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2B1999-84D0-4D4E-9247-7E20288B9BE7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886489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2B1999-84D0-4D4E-9247-7E20288B9BE7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316750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2B1999-84D0-4D4E-9247-7E20288B9BE7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27958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49F6E6-CA54-48C6-9155-9747FD52B6EF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698326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2B1999-84D0-4D4E-9247-7E20288B9BE7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5517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2B1999-84D0-4D4E-9247-7E20288B9BE7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57614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2B1999-84D0-4D4E-9247-7E20288B9BE7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4375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2B1999-84D0-4D4E-9247-7E20288B9BE7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84937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2B1999-84D0-4D4E-9247-7E20288B9BE7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2458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2B1999-84D0-4D4E-9247-7E20288B9BE7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22986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68CE8A-67F1-F47B-237F-C3648D0038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277844-690C-EC75-8732-705CB2B6F7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82A030-47B8-5E50-3AA4-43D307B121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DBD34-4325-47FE-AA6B-AA61B2C5670C}" type="datetimeFigureOut">
              <a:rPr lang="en-GB" smtClean="0"/>
              <a:t>22/03/2024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0E5D79-94B2-EFD8-9B11-749A78224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E9E476-EF41-32D2-19D3-50FA9EB85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C4648-2077-44C7-9BC3-15210CD2D32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63275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FFA6AE-4763-15A2-A189-7493A511A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1E1D4FD-B431-EAB5-C173-41656AD74A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196E67-5187-B7D5-98C0-29EC37B677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DBD34-4325-47FE-AA6B-AA61B2C5670C}" type="datetimeFigureOut">
              <a:rPr lang="en-GB" smtClean="0"/>
              <a:t>22/03/2024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607F4B-F527-B60C-BB0B-39654A02F4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ACCA9E-4096-A3CA-3FF3-912EB051E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C4648-2077-44C7-9BC3-15210CD2D32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84160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053E229-C853-BFCF-3680-D3A633706A3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7DF38EB-1F3F-2261-286B-D6CC6A246E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1405F2-CEC8-64DE-46C5-8E2C46A9D7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DBD34-4325-47FE-AA6B-AA61B2C5670C}" type="datetimeFigureOut">
              <a:rPr lang="en-GB" smtClean="0"/>
              <a:t>22/03/2024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6AB255-63A2-D6F6-9CB2-818A887AD0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F398A1-0329-A6EA-E6B2-49258852F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C4648-2077-44C7-9BC3-15210CD2D32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6082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9229AE-ABBE-4AD6-9850-C893DBF088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B41087-D730-4509-BC8D-2F7A5B9410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686F24-4C1F-4B04-A190-88CD696F07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A88779-A177-4D0A-BD36-CCE58FDC7288}" type="datetimeFigureOut">
              <a:rPr lang="en-GB" smtClean="0"/>
              <a:t>22/03/2024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42937-877A-417F-8ECD-146077431D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3B6855-E5C9-491E-B8FD-A2AF8E7AFC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712CF-6381-48CD-AAC7-B3D6FD0588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80836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E50C75-E9A5-40A8-A041-1D06A0730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3E4B92-72D8-4960-BC2D-216B7DB829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2328E9-447D-434E-B323-B1489830D6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A88779-A177-4D0A-BD36-CCE58FDC7288}" type="datetimeFigureOut">
              <a:rPr lang="en-GB" smtClean="0"/>
              <a:t>22/03/2024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4454A1-80CC-4ED2-A29E-E134905F7C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3C7731-6ADF-44BA-AD87-F5D522E4A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712CF-6381-48CD-AAC7-B3D6FD0588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72335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55CD7-9B7D-4C4A-9272-250FC944C0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8AF8B0-87A6-4D96-8085-A46CBD353F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890F38-DE74-47FF-93FA-9D7BB3DFB4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A88779-A177-4D0A-BD36-CCE58FDC7288}" type="datetimeFigureOut">
              <a:rPr lang="en-GB" smtClean="0"/>
              <a:t>22/03/2024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90C0BC-5902-49FE-9227-A024DC516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BE1EF1-1116-4BB3-8017-B9A0C0CFB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712CF-6381-48CD-AAC7-B3D6FD0588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13806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2803BA-1A69-4D52-BC95-51EB4200D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8F67BD-BC46-4CEE-832D-450142277E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354D8D-8F9B-4615-BCF9-2B27FD1B2D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1FD4F3-B4FE-44F9-8045-4C9A28B447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A88779-A177-4D0A-BD36-CCE58FDC7288}" type="datetimeFigureOut">
              <a:rPr lang="en-GB" smtClean="0"/>
              <a:t>22/03/2024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4C45E3-9737-443E-AE97-1607526EA6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606CE7-54B4-47A4-A922-E56BF6BFFD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712CF-6381-48CD-AAC7-B3D6FD0588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24759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BEFE7-066C-482B-984B-09DAA87FD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7B1464-82E7-44BC-9125-B1BE8BD5E7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63A085-9076-439F-880D-1A719DF986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577A3E-E5EB-4D24-9476-FA65D9CA576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85B5C7F-BFA5-4BF6-B5A8-7DA83CE4A3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A3E01C4-9875-4F49-8849-BFFA6979E1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A88779-A177-4D0A-BD36-CCE58FDC7288}" type="datetimeFigureOut">
              <a:rPr lang="en-GB" smtClean="0"/>
              <a:t>22/03/2024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BE343F9-46D1-4102-A937-6E93F0917B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B888959-1C04-4731-A302-5957B1E8B1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712CF-6381-48CD-AAC7-B3D6FD0588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2079818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068C3-F9C9-499A-847E-27447E110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F3E0A64-532F-4C2C-B387-5C3D440E69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A88779-A177-4D0A-BD36-CCE58FDC7288}" type="datetimeFigureOut">
              <a:rPr lang="en-GB" smtClean="0"/>
              <a:t>22/03/2024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BE0177-9D13-459B-A40C-2BC9533ECA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9D7D59-03E4-4216-8291-1B2F69E68A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712CF-6381-48CD-AAC7-B3D6FD0588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176453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752566-3D0D-448F-94E7-528F83E04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A88779-A177-4D0A-BD36-CCE58FDC7288}" type="datetimeFigureOut">
              <a:rPr lang="en-GB" smtClean="0"/>
              <a:t>22/03/2024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DC2A5D6-BE14-4228-A84E-B1FB123CB3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A0C1EB-1ECF-4366-93ED-25FC4D759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712CF-6381-48CD-AAC7-B3D6FD0588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67787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3A4A9-92DC-4B34-8FF8-74974300D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2FECFA-A74F-4E24-AFC4-063B842166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442FAD-2C32-4D81-8FF8-CC66967DB1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A329F6-97A6-4D04-B607-B6D1097BC6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A88779-A177-4D0A-BD36-CCE58FDC7288}" type="datetimeFigureOut">
              <a:rPr lang="en-GB" smtClean="0"/>
              <a:t>22/03/2024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E216A5-4FDA-4488-8683-D2B68680C0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64DC2D-1DEB-4D1D-BE3E-2BBDB8D75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712CF-6381-48CD-AAC7-B3D6FD0588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32631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9C5EC2-D835-A208-078D-55A4346C45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49CDDC-172A-E8DF-D4DF-164A9BD48C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FBC681-E60B-D8B3-2C6E-0936BAB7C2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DBD34-4325-47FE-AA6B-AA61B2C5670C}" type="datetimeFigureOut">
              <a:rPr lang="en-GB" smtClean="0"/>
              <a:t>22/03/2024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5531C2-72CD-F5A3-69A6-0F191DA0E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CB227C-D90E-DA0A-11A9-B8EBB4A5F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C4648-2077-44C7-9BC3-15210CD2D32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581594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DA1E1-4157-484C-BBC0-4528050EB7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790F2F3-B6C6-44C7-9C9F-1CF07DEB21B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AD25C1-1271-466D-9690-2BB96ED799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594A98-3143-430F-A1E1-877073C309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A88779-A177-4D0A-BD36-CCE58FDC7288}" type="datetimeFigureOut">
              <a:rPr lang="en-GB" smtClean="0"/>
              <a:t>22/03/2024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05D16D-288B-46B3-8753-3E39AE4660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044DC4-F72C-4E58-9CC7-2BC500A4C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712CF-6381-48CD-AAC7-B3D6FD0588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64513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DA86F-B0E9-4501-BC91-A0092848E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CEB8057-1DBD-4EDB-970B-28F31BEE97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53F6A4-81C1-4FFB-A3CA-942F59FE9E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A88779-A177-4D0A-BD36-CCE58FDC7288}" type="datetimeFigureOut">
              <a:rPr lang="en-GB" smtClean="0"/>
              <a:t>22/03/2024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2A5ACD-35D9-42F8-A5C0-D1E855209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4BF164-9F74-4BDC-AF13-BB7B5E3A13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712CF-6381-48CD-AAC7-B3D6FD0588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645744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29C79F4-43A9-44C8-BFB4-5813C3A171E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B260B0-8991-4A29-AF86-F32D933731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0CF2AB-12D1-41A6-8F4A-5B24A3DF56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A88779-A177-4D0A-BD36-CCE58FDC7288}" type="datetimeFigureOut">
              <a:rPr lang="en-GB" smtClean="0"/>
              <a:t>22/03/2024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7B75B2-4AF2-41E0-B511-378F0453C4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C5277C-2472-4ABC-8264-F4618DBBD8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712CF-6381-48CD-AAC7-B3D6FD0588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36892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09BC8-C930-4B8E-9B7B-E500B2ABA2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BE6BFF-75D6-4FEF-8082-E7B5F4CEA7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09557F-E441-4976-A49E-9DD99741C1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A88779-A177-4D0A-BD36-CCE58FDC7288}" type="datetimeFigureOut">
              <a:rPr lang="en-GB" smtClean="0"/>
              <a:t>22/03/2024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5B07FD-6989-4AC7-B744-322B138378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94565F-06D4-444B-B3FD-BF5B47CFE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712CF-6381-48CD-AAC7-B3D6FD0588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28412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95C89-2E28-4777-95B0-BA7EECAE3B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09928" y="987552"/>
            <a:ext cx="8385048" cy="3081528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052321-4D71-4DA8-BD2C-DC22FC1525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5506" y="4480561"/>
            <a:ext cx="5993892" cy="1166495"/>
          </a:xfrm>
        </p:spPr>
        <p:txBody>
          <a:bodyPr>
            <a:normAutofit/>
          </a:bodyPr>
          <a:lstStyle>
            <a:lvl1pPr marL="0" indent="0" algn="ctr">
              <a:buNone/>
              <a:defRPr sz="1400" cap="all" spc="6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37183-71EA-4A92-8609-41ECB53F44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3/22/2024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09F2E6-1ECC-4081-8EBF-C80C6C94A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C3FA67-CD72-4503-BA25-FEC880107B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27805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BA523-EF01-4656-9D54-347E984FD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D52871-79D5-420E-8207-BEF7BE44A9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6D32D3-8223-4851-BB8E-CB489B975F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3/22/2024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94444B-9FC3-414D-8EA0-15AB806D5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C448B-FCF6-40C5-8BB6-15B70E889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240207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F79BA-620F-4443-807B-BE44F36F98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1709738"/>
            <a:ext cx="9430811" cy="2852737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C9A625-6442-4047-B545-433C445121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9848" y="4589463"/>
            <a:ext cx="9430811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8EAA30-3B1A-4BEA-9835-33D207245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3/22/2024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256440-3149-446F-8105-485333B18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0FEDB1-D604-4E10-B334-5DB303498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56845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6E563-D552-439E-8DF5-45062D875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136873-2DD5-456E-A3A9-FE408419E3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69848" y="1825625"/>
            <a:ext cx="4684057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C6B04C-FB9E-4A9E-8892-4B5B702898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19802" y="1825625"/>
            <a:ext cx="4684058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E2F0B4-0E86-473E-BC42-78D856A00C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3/22/2024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2B9537-F43C-4042-B165-A00358F9E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F9F52F-61F2-4FEE-8989-2FB400190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65770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32E5C-0B2D-4DB5-95F6-3C2C825DFE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989993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8F1C53-3F27-42E6-BE80-1DF5798574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4872132" cy="823912"/>
          </a:xfrm>
        </p:spPr>
        <p:txBody>
          <a:bodyPr anchor="b">
            <a:noAutofit/>
          </a:bodyPr>
          <a:lstStyle>
            <a:lvl1pPr marL="0" indent="0">
              <a:buNone/>
              <a:defRPr sz="16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8CC6CB-F028-4322-B54F-571203106F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7" y="2510632"/>
            <a:ext cx="4872133" cy="3684588"/>
          </a:xfrm>
        </p:spPr>
        <p:txBody>
          <a:bodyPr/>
          <a:lstStyle>
            <a:lvl2pPr>
              <a:defRPr b="1"/>
            </a:lvl2pPr>
            <a:lvl3pPr>
              <a:defRPr b="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AD2CD7-554E-4EAA-BAF6-86ABB7E81D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889809" y="1681163"/>
            <a:ext cx="4849909" cy="823912"/>
          </a:xfrm>
        </p:spPr>
        <p:txBody>
          <a:bodyPr anchor="b">
            <a:noAutofit/>
          </a:bodyPr>
          <a:lstStyle>
            <a:lvl1pPr marL="0" indent="0">
              <a:buNone/>
              <a:defRPr sz="16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82A2D6-379C-4D26-90AC-9F2F46DCE7F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889810" y="2505075"/>
            <a:ext cx="4872134" cy="3684588"/>
          </a:xfrm>
        </p:spPr>
        <p:txBody>
          <a:bodyPr/>
          <a:lstStyle>
            <a:lvl2pPr>
              <a:defRPr b="1"/>
            </a:lvl2pPr>
            <a:lvl3pPr>
              <a:defRPr b="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EA0E4F3-8A65-4788-AE96-1FB2060F48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3/22/2024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522DA4-5EE1-440C-ADDE-D7B4F77B4E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6BC291E-B8EF-4ED7-A04A-23426C220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416571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CB818-E8D0-497B-9A7E-4F281D0DB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FE82B9D-CD58-4C05-8A78-CB6E0E9D4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3/22/2024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DE60CD-D6F3-40A7-BB8B-FEC8E3156A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02B832-C4FE-4F88-85EA-DDC16A82B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330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13FDF-C147-4CA4-DFE3-CF6FEA4A8E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FA71EE-CE0E-C9C9-2CB2-A6E7D0EEA9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3D8B9E-65E5-A55A-FA72-6FEA9816AF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DBD34-4325-47FE-AA6B-AA61B2C5670C}" type="datetimeFigureOut">
              <a:rPr lang="en-GB" smtClean="0"/>
              <a:t>22/03/2024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1B034C-760D-0438-CE7C-CD3114482C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C464B5-BD59-481A-F784-984CF71624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C4648-2077-44C7-9BC3-15210CD2D32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0378383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C75B2FC-801A-44A4-96BF-26A9E8B2A1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3/22/2024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8127F04-7E7E-485C-8B30-6B89E5A69F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933C81-AA74-4BCE-AA9E-56E5791D0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9021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FD3CB-0541-46AD-B35E-0E0A1375E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F8EFDE-1D7D-46B8-AB55-A3C02EDD18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5652153" cy="5403850"/>
          </a:xfrm>
        </p:spPr>
        <p:txBody>
          <a:bodyPr/>
          <a:lstStyle>
            <a:lvl1pPr>
              <a:defRPr sz="3200"/>
            </a:lvl1pPr>
            <a:lvl2pPr>
              <a:defRPr sz="2800" b="1"/>
            </a:lvl2pPr>
            <a:lvl3pPr>
              <a:defRPr sz="2400" b="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11D2F5-DB36-4943-8A14-96AFC48830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6C07D4-6597-444C-9EFD-62021AE761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3/22/2024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2D0D2C-70E8-4A24-9727-BEAF10B17D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D9E0F6-7216-48A1-8BCA-770C6DE38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55755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CBEBD-5F1A-4111-A7F2-1CE82C9A6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00517FB-4008-4F68-B193-482971BA720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606C5F-0885-458F-9B21-47E60171BF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886F2E-B752-4D78-8DC4-C96A1A00E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3/22/2024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C37751-8BB8-4224-870A-A2953E760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42CE94-BD7E-44B3-9B5E-67D4BD317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624974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83CBE-1EA9-4E8B-A281-C50B792E5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2EB1A0-A59D-4CB9-BABB-C6BF1D2E99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E6265B-940D-433C-AD76-2D6A424493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3/22/2024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CAB98E-314F-45C4-9A64-AD3FAE0516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E49F32-B214-4A0C-8669-7FE4BA445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17325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8DE4A6D-DAA1-4551-A093-3C36C1C8CF3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125FDA9-71CD-4B86-B291-BEBA43D8ED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D9F5B1-B635-4479-A426-B1D4066502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3/22/2024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833098-8769-47C3-80B2-C2942F984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EA9297-65D4-45BE-BE6C-5531FC6A5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53180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09BC8-C930-4B8E-9B7B-E500B2ABA2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BE6BFF-75D6-4FEF-8082-E7B5F4CEA7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09557F-E441-4976-A49E-9DD99741C1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A88779-A177-4D0A-BD36-CCE58FDC7288}" type="datetimeFigureOut">
              <a:rPr lang="en-GB" smtClean="0"/>
              <a:t>22/03/2024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5B07FD-6989-4AC7-B744-322B138378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94565F-06D4-444B-B3FD-BF5B47CFE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712CF-6381-48CD-AAC7-B3D6FD0588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76133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7069C-425B-2A90-4310-BC7F7F7520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DA7636-4616-5A7C-D030-A9AD1EDC36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861C29-4643-AA53-9001-E5C7AF6631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27ECE6-58E2-495B-4D68-81028459C0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DBD34-4325-47FE-AA6B-AA61B2C5670C}" type="datetimeFigureOut">
              <a:rPr lang="en-GB" smtClean="0"/>
              <a:t>22/03/2024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3740CC-3EF7-086B-17C1-01A71B74B4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DEB745-6013-C9E5-8A02-3799860E6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C4648-2077-44C7-9BC3-15210CD2D32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810574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75768-1CD6-B1B4-7FEC-F641D9FFE4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CF9D8A-066B-2FF0-38CF-7242D5550A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ACD56C-A28A-ED25-5B20-764D7904DC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5F9863-736D-ACDA-B1F1-A05C715737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56E7391-A338-8502-6411-C9F418B59ED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D466D7D-487B-E072-A2A8-DBFF330E10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DBD34-4325-47FE-AA6B-AA61B2C5670C}" type="datetimeFigureOut">
              <a:rPr lang="en-GB" smtClean="0"/>
              <a:t>22/03/2024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56773F2-D64D-685D-905C-28B53F3616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C4CF3C4-FE02-1DDE-7C38-C6A48AA3C5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C4648-2077-44C7-9BC3-15210CD2D32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14185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81F5E0-0114-6910-3DD0-8F8DA3B3AD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CFAFB40-27CB-CBD0-73BF-CF131D4080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DBD34-4325-47FE-AA6B-AA61B2C5670C}" type="datetimeFigureOut">
              <a:rPr lang="en-GB" smtClean="0"/>
              <a:t>22/03/2024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73FE5E-3DDE-6D38-1682-43128DEBD6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F3B3E8-F1D4-0366-951B-45398449D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C4648-2077-44C7-9BC3-15210CD2D32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55279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E39181F-0239-D46E-01AF-915EDFC3EE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DBD34-4325-47FE-AA6B-AA61B2C5670C}" type="datetimeFigureOut">
              <a:rPr lang="en-GB" smtClean="0"/>
              <a:t>22/03/2024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29C2B71-E069-97AA-94D8-848D85F868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E05DC4-9164-15F9-3F81-34670E090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C4648-2077-44C7-9BC3-15210CD2D32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385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F71F51-A83F-399A-4F74-91D6E361C0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F60B55-314E-6D53-2B2B-B28A54FF9D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4DFBF2-6BC5-E520-9824-C9618DAD23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1F20E8-10A7-5AB9-7490-0CF4FA827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DBD34-4325-47FE-AA6B-AA61B2C5670C}" type="datetimeFigureOut">
              <a:rPr lang="en-GB" smtClean="0"/>
              <a:t>22/03/2024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EB9920-E280-8CF8-D1EE-5CB11315F5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C95264-5D19-8139-3AB8-B1ADFC93FB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C4648-2077-44C7-9BC3-15210CD2D32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93040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36E780-C7CB-8FE7-9385-C3EB5FF39E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8DCEED5-3290-A63D-4505-2467F0F0A0F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6F62CD-DF63-20FD-28C3-3385962313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91F0EC-EE50-CE6A-BDBE-8F7645DA00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DBD34-4325-47FE-AA6B-AA61B2C5670C}" type="datetimeFigureOut">
              <a:rPr lang="en-GB" smtClean="0"/>
              <a:t>22/03/2024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B2CA1E-9898-C443-8B0D-3AE5D6F3C8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227672-6AF4-84F0-4D38-A4A50E5B9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C4648-2077-44C7-9BC3-15210CD2D32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65493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3951BE3-25A8-F945-72C3-5FB803260C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F25AE6-2D6E-3149-C59B-C0E1014184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E78A04-3DA7-B60F-6170-BCA93D8A8C4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4FDBD34-4325-47FE-AA6B-AA61B2C5670C}" type="datetimeFigureOut">
              <a:rPr lang="en-GB" smtClean="0"/>
              <a:t>22/03/2024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40EEB1-C589-EE8D-2598-6B74936DB0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F9E903-0C3E-4113-6C30-B818784CDC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DDC4648-2077-44C7-9BC3-15210CD2D32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18929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F9DD33D-0339-4B1C-BCD7-EBD1C61359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22866B-CB9D-45CA-8EDF-B6B4F0C6D6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150080-41B1-4264-A1E8-E31C7A0665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A88779-A177-4D0A-BD36-CCE58FDC7288}" type="datetimeFigureOut">
              <a:rPr lang="en-GB" smtClean="0"/>
              <a:t>22/03/2024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4374C6-D325-4786-8360-CF4BA2BB02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33DC0F-2FD3-4F08-BD10-CE293E1B36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3712CF-6381-48CD-AAC7-B3D6FD0588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4688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71AFD227-869A-489C-A9B5-3F0498DF3C0C}"/>
              </a:ext>
            </a:extLst>
          </p:cNvPr>
          <p:cNvGrpSpPr/>
          <p:nvPr/>
        </p:nvGrpSpPr>
        <p:grpSpPr>
          <a:xfrm>
            <a:off x="11096450" y="13394"/>
            <a:ext cx="494218" cy="6814823"/>
            <a:chOff x="11096450" y="13394"/>
            <a:chExt cx="494218" cy="6814823"/>
          </a:xfrm>
          <a:solidFill>
            <a:schemeClr val="bg2">
              <a:lumMod val="90000"/>
            </a:schemeClr>
          </a:solidFill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62704B34-199B-4964-9C78-3AB9735915A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8009" y="671857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9" name="Freeform 10">
              <a:extLst>
                <a:ext uri="{FF2B5EF4-FFF2-40B4-BE49-F238E27FC236}">
                  <a16:creationId xmlns:a16="http://schemas.microsoft.com/office/drawing/2014/main" id="{8B1E8DB8-017D-454E-849F-EE5742849FD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75034" y="77813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0" name="Freeform 15">
              <a:extLst>
                <a:ext uri="{FF2B5EF4-FFF2-40B4-BE49-F238E27FC236}">
                  <a16:creationId xmlns:a16="http://schemas.microsoft.com/office/drawing/2014/main" id="{16D80E5D-5099-41C4-A80A-1B1538C382F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78964" y="592010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1" name="Freeform 18">
              <a:extLst>
                <a:ext uri="{FF2B5EF4-FFF2-40B4-BE49-F238E27FC236}">
                  <a16:creationId xmlns:a16="http://schemas.microsoft.com/office/drawing/2014/main" id="{947751E1-E2F4-467E-B547-3BD4BAB7F56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82378" y="335267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2" name="Freeform 19">
              <a:extLst>
                <a:ext uri="{FF2B5EF4-FFF2-40B4-BE49-F238E27FC236}">
                  <a16:creationId xmlns:a16="http://schemas.microsoft.com/office/drawing/2014/main" id="{55D8869B-B701-4268-9856-876345C8AE3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7714" y="2021691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3" name="Freeform 20">
              <a:extLst>
                <a:ext uri="{FF2B5EF4-FFF2-40B4-BE49-F238E27FC236}">
                  <a16:creationId xmlns:a16="http://schemas.microsoft.com/office/drawing/2014/main" id="{A25CA59C-849F-4CE4-A9B0-293F98DE2C7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14629" y="2272420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4" name="Freeform 22">
              <a:extLst>
                <a:ext uri="{FF2B5EF4-FFF2-40B4-BE49-F238E27FC236}">
                  <a16:creationId xmlns:a16="http://schemas.microsoft.com/office/drawing/2014/main" id="{FE000DB1-AAA1-4BFF-8F14-53624C2F9E0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26398" y="1049544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5" name="Freeform 23">
              <a:extLst>
                <a:ext uri="{FF2B5EF4-FFF2-40B4-BE49-F238E27FC236}">
                  <a16:creationId xmlns:a16="http://schemas.microsoft.com/office/drawing/2014/main" id="{5EEFBC14-7E5B-47B2-B5E3-E90991F8919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40085" y="836978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6" name="Freeform 26">
              <a:extLst>
                <a:ext uri="{FF2B5EF4-FFF2-40B4-BE49-F238E27FC236}">
                  <a16:creationId xmlns:a16="http://schemas.microsoft.com/office/drawing/2014/main" id="{00AFF6E4-A34A-4FD3-8C57-BB96114822D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27309" y="1320685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7" name="Freeform 27">
              <a:extLst>
                <a:ext uri="{FF2B5EF4-FFF2-40B4-BE49-F238E27FC236}">
                  <a16:creationId xmlns:a16="http://schemas.microsoft.com/office/drawing/2014/main" id="{C63A8474-C075-4441-A0B3-52286EA5009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7470" y="1778440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8" name="Freeform 28">
              <a:extLst>
                <a:ext uri="{FF2B5EF4-FFF2-40B4-BE49-F238E27FC236}">
                  <a16:creationId xmlns:a16="http://schemas.microsoft.com/office/drawing/2014/main" id="{35DA4698-A2ED-4512-8887-F12D3F14372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4869" y="1535195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9" name="Freeform 30">
              <a:extLst>
                <a:ext uri="{FF2B5EF4-FFF2-40B4-BE49-F238E27FC236}">
                  <a16:creationId xmlns:a16="http://schemas.microsoft.com/office/drawing/2014/main" id="{3358E118-D590-4E50-B21C-6CDAA1CCAFC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80119" y="1078297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0" name="Freeform 43">
              <a:extLst>
                <a:ext uri="{FF2B5EF4-FFF2-40B4-BE49-F238E27FC236}">
                  <a16:creationId xmlns:a16="http://schemas.microsoft.com/office/drawing/2014/main" id="{F1EE889E-60FF-423F-ADCB-6CBEE853A04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94111" y="860614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1" name="Freeform 51">
              <a:extLst>
                <a:ext uri="{FF2B5EF4-FFF2-40B4-BE49-F238E27FC236}">
                  <a16:creationId xmlns:a16="http://schemas.microsoft.com/office/drawing/2014/main" id="{A4AA0634-0A7C-4A35-8EB7-775200F129F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67080" y="1015030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2" name="Freeform 52">
              <a:extLst>
                <a:ext uri="{FF2B5EF4-FFF2-40B4-BE49-F238E27FC236}">
                  <a16:creationId xmlns:a16="http://schemas.microsoft.com/office/drawing/2014/main" id="{EBA21558-CAC3-445C-8882-5D4A0C6D2A0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64085" y="450599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3" name="Freeform 53">
              <a:extLst>
                <a:ext uri="{FF2B5EF4-FFF2-40B4-BE49-F238E27FC236}">
                  <a16:creationId xmlns:a16="http://schemas.microsoft.com/office/drawing/2014/main" id="{2E9415F1-5D31-4C25-9E26-203EEF50087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55166" y="1253803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4" name="Freeform 54">
              <a:extLst>
                <a:ext uri="{FF2B5EF4-FFF2-40B4-BE49-F238E27FC236}">
                  <a16:creationId xmlns:a16="http://schemas.microsoft.com/office/drawing/2014/main" id="{622FC1F6-879A-45BA-8752-08020C39CE2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41013" y="614227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5" name="Freeform 55">
              <a:extLst>
                <a:ext uri="{FF2B5EF4-FFF2-40B4-BE49-F238E27FC236}">
                  <a16:creationId xmlns:a16="http://schemas.microsoft.com/office/drawing/2014/main" id="{BA09826C-58E2-48C5-9666-333326C2CA4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55026" y="1463404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6" name="Freeform 56">
              <a:extLst>
                <a:ext uri="{FF2B5EF4-FFF2-40B4-BE49-F238E27FC236}">
                  <a16:creationId xmlns:a16="http://schemas.microsoft.com/office/drawing/2014/main" id="{A6D3555F-4EA1-4EA7-9D08-2D75CE51927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1585" y="2335317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7" name="Freeform 57">
              <a:extLst>
                <a:ext uri="{FF2B5EF4-FFF2-40B4-BE49-F238E27FC236}">
                  <a16:creationId xmlns:a16="http://schemas.microsoft.com/office/drawing/2014/main" id="{60FA20E8-EDAA-4310-B870-97807901AC1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41175" y="1673149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8" name="Freeform 59">
              <a:extLst>
                <a:ext uri="{FF2B5EF4-FFF2-40B4-BE49-F238E27FC236}">
                  <a16:creationId xmlns:a16="http://schemas.microsoft.com/office/drawing/2014/main" id="{F5552AA2-C2AB-4D59-B6EF-E8E5EE110E5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20625" y="255502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9" name="Freeform 60">
              <a:extLst>
                <a:ext uri="{FF2B5EF4-FFF2-40B4-BE49-F238E27FC236}">
                  <a16:creationId xmlns:a16="http://schemas.microsoft.com/office/drawing/2014/main" id="{0BA267D0-8F6B-4803-B948-70E29B4587E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5856" y="1902943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0" name="Freeform 61">
              <a:extLst>
                <a:ext uri="{FF2B5EF4-FFF2-40B4-BE49-F238E27FC236}">
                  <a16:creationId xmlns:a16="http://schemas.microsoft.com/office/drawing/2014/main" id="{86E372A3-B9F4-4FEE-8B96-D9AD879E214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82153" y="2137303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1" name="Freeform 5">
              <a:extLst>
                <a:ext uri="{FF2B5EF4-FFF2-40B4-BE49-F238E27FC236}">
                  <a16:creationId xmlns:a16="http://schemas.microsoft.com/office/drawing/2014/main" id="{FF0C4564-5DA6-4224-A8B7-85CE1323DE8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10824" y="2818299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2" name="Freeform 6">
              <a:extLst>
                <a:ext uri="{FF2B5EF4-FFF2-40B4-BE49-F238E27FC236}">
                  <a16:creationId xmlns:a16="http://schemas.microsoft.com/office/drawing/2014/main" id="{19F31D0D-C43D-4BB0-A13C-9524B84117D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91700" y="5088176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3" name="Freeform 7">
              <a:extLst>
                <a:ext uri="{FF2B5EF4-FFF2-40B4-BE49-F238E27FC236}">
                  <a16:creationId xmlns:a16="http://schemas.microsoft.com/office/drawing/2014/main" id="{6B32FB03-B0FE-4731-BE41-C59AFB49FBF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71127" y="2531128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4" name="Freeform 8">
              <a:extLst>
                <a:ext uri="{FF2B5EF4-FFF2-40B4-BE49-F238E27FC236}">
                  <a16:creationId xmlns:a16="http://schemas.microsoft.com/office/drawing/2014/main" id="{BDD5B6F0-1E17-4DCD-AE5F-ED8C48892FE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1349" y="473588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5" name="Freeform 9">
              <a:extLst>
                <a:ext uri="{FF2B5EF4-FFF2-40B4-BE49-F238E27FC236}">
                  <a16:creationId xmlns:a16="http://schemas.microsoft.com/office/drawing/2014/main" id="{0290BE17-E89B-4AF9-B3F6-AF4884D5246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9487" y="4455410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6" name="Freeform 11">
              <a:extLst>
                <a:ext uri="{FF2B5EF4-FFF2-40B4-BE49-F238E27FC236}">
                  <a16:creationId xmlns:a16="http://schemas.microsoft.com/office/drawing/2014/main" id="{85F63089-F77F-4F02-8417-AAC1847FBCA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69848" y="4194178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7" name="Freeform 12">
              <a:extLst>
                <a:ext uri="{FF2B5EF4-FFF2-40B4-BE49-F238E27FC236}">
                  <a16:creationId xmlns:a16="http://schemas.microsoft.com/office/drawing/2014/main" id="{7B01CD5E-570F-4CBF-9904-94F30D928C5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81624" y="3691697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8" name="Freeform 13">
              <a:extLst>
                <a:ext uri="{FF2B5EF4-FFF2-40B4-BE49-F238E27FC236}">
                  <a16:creationId xmlns:a16="http://schemas.microsoft.com/office/drawing/2014/main" id="{7EE6A672-2915-4B03-99A9-9364D5F1521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17787" y="3075050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9" name="Freeform 14">
              <a:extLst>
                <a:ext uri="{FF2B5EF4-FFF2-40B4-BE49-F238E27FC236}">
                  <a16:creationId xmlns:a16="http://schemas.microsoft.com/office/drawing/2014/main" id="{2136B643-14E1-443A-BC1C-06ADAE65C30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76729" y="3335597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0" name="Freeform 16">
              <a:extLst>
                <a:ext uri="{FF2B5EF4-FFF2-40B4-BE49-F238E27FC236}">
                  <a16:creationId xmlns:a16="http://schemas.microsoft.com/office/drawing/2014/main" id="{867FA393-4F37-4E1A-870B-F96775FAB7E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60464" y="3934729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1" name="Freeform 17">
              <a:extLst>
                <a:ext uri="{FF2B5EF4-FFF2-40B4-BE49-F238E27FC236}">
                  <a16:creationId xmlns:a16="http://schemas.microsoft.com/office/drawing/2014/main" id="{E225A1BE-FAD2-4764-A7E4-A6DA07D0573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95443" y="5347417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2" name="Freeform 21">
              <a:extLst>
                <a:ext uri="{FF2B5EF4-FFF2-40B4-BE49-F238E27FC236}">
                  <a16:creationId xmlns:a16="http://schemas.microsoft.com/office/drawing/2014/main" id="{25D65388-C7E0-4C07-822A-03C5009C6D1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43434" y="5658571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3" name="Freeform 25">
              <a:extLst>
                <a:ext uri="{FF2B5EF4-FFF2-40B4-BE49-F238E27FC236}">
                  <a16:creationId xmlns:a16="http://schemas.microsoft.com/office/drawing/2014/main" id="{E1D79822-C494-449C-B439-F437DAD4F21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24095" y="6423833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4" name="Freeform 29">
              <a:extLst>
                <a:ext uri="{FF2B5EF4-FFF2-40B4-BE49-F238E27FC236}">
                  <a16:creationId xmlns:a16="http://schemas.microsoft.com/office/drawing/2014/main" id="{CDB324E5-E8D9-40E3-BAB4-1F87E67E4F4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24317" y="5897278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5" name="Freeform 31">
              <a:extLst>
                <a:ext uri="{FF2B5EF4-FFF2-40B4-BE49-F238E27FC236}">
                  <a16:creationId xmlns:a16="http://schemas.microsoft.com/office/drawing/2014/main" id="{15404AB3-12EB-462E-85A2-AF4A7E91D72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56013" y="6183127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6" name="Freeform 32">
              <a:extLst>
                <a:ext uri="{FF2B5EF4-FFF2-40B4-BE49-F238E27FC236}">
                  <a16:creationId xmlns:a16="http://schemas.microsoft.com/office/drawing/2014/main" id="{228021CB-53B3-4BCC-A14C-0B6951FC971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4198" y="3296179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7" name="Freeform 33">
              <a:extLst>
                <a:ext uri="{FF2B5EF4-FFF2-40B4-BE49-F238E27FC236}">
                  <a16:creationId xmlns:a16="http://schemas.microsoft.com/office/drawing/2014/main" id="{B353D0BC-00A6-4EA4-9311-9FCB88CC202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34111" y="4387490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8" name="Freeform 34">
              <a:extLst>
                <a:ext uri="{FF2B5EF4-FFF2-40B4-BE49-F238E27FC236}">
                  <a16:creationId xmlns:a16="http://schemas.microsoft.com/office/drawing/2014/main" id="{0E001FD3-6EDD-47A3-9916-826E1595DAB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38041" y="5384813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9" name="Freeform 35">
              <a:extLst>
                <a:ext uri="{FF2B5EF4-FFF2-40B4-BE49-F238E27FC236}">
                  <a16:creationId xmlns:a16="http://schemas.microsoft.com/office/drawing/2014/main" id="{FE214D5B-D151-4E09-A01E-BEAAF9C679E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33693" y="4595717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0" name="Freeform 36">
              <a:extLst>
                <a:ext uri="{FF2B5EF4-FFF2-40B4-BE49-F238E27FC236}">
                  <a16:creationId xmlns:a16="http://schemas.microsoft.com/office/drawing/2014/main" id="{3024EF13-0A45-49DD-B0F4-FA3A5169EFF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5830" y="6046702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1" name="Freeform 37">
              <a:extLst>
                <a:ext uri="{FF2B5EF4-FFF2-40B4-BE49-F238E27FC236}">
                  <a16:creationId xmlns:a16="http://schemas.microsoft.com/office/drawing/2014/main" id="{95E0BDAE-48A7-4752-A150-74DA4BAE5E4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7596" y="3060239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2" name="Freeform 38">
              <a:extLst>
                <a:ext uri="{FF2B5EF4-FFF2-40B4-BE49-F238E27FC236}">
                  <a16:creationId xmlns:a16="http://schemas.microsoft.com/office/drawing/2014/main" id="{DE128EDB-3179-4F47-8B37-BEDE3B82FFC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25265" y="4900335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3" name="Freeform 39">
              <a:extLst>
                <a:ext uri="{FF2B5EF4-FFF2-40B4-BE49-F238E27FC236}">
                  <a16:creationId xmlns:a16="http://schemas.microsoft.com/office/drawing/2014/main" id="{E09CDD49-7B7B-42C0-A09E-6CFB3CDFF6A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7373" y="5141456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4" name="Freeform 40">
              <a:extLst>
                <a:ext uri="{FF2B5EF4-FFF2-40B4-BE49-F238E27FC236}">
                  <a16:creationId xmlns:a16="http://schemas.microsoft.com/office/drawing/2014/main" id="{93C5D839-4CD5-4165-9091-7D9B92CDC1D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2337" y="2598157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5" name="Freeform 41">
              <a:extLst>
                <a:ext uri="{FF2B5EF4-FFF2-40B4-BE49-F238E27FC236}">
                  <a16:creationId xmlns:a16="http://schemas.microsoft.com/office/drawing/2014/main" id="{3C7F638A-BB6D-4B24-A7F9-03BF8087459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5830" y="627871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6" name="Freeform 42">
              <a:extLst>
                <a:ext uri="{FF2B5EF4-FFF2-40B4-BE49-F238E27FC236}">
                  <a16:creationId xmlns:a16="http://schemas.microsoft.com/office/drawing/2014/main" id="{5B59DB64-329B-45EA-8A67-4213A886B5B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93998" y="5596726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7" name="Freeform 44">
              <a:extLst>
                <a:ext uri="{FF2B5EF4-FFF2-40B4-BE49-F238E27FC236}">
                  <a16:creationId xmlns:a16="http://schemas.microsoft.com/office/drawing/2014/main" id="{D8DAB003-6484-4D1D-85AE-93FA09BC5EF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97788" y="4080854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8" name="Freeform 45">
              <a:extLst>
                <a:ext uri="{FF2B5EF4-FFF2-40B4-BE49-F238E27FC236}">
                  <a16:creationId xmlns:a16="http://schemas.microsoft.com/office/drawing/2014/main" id="{D49280A1-ACA8-4CD6-9012-AF12660F07E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75637" y="5836680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9" name="Freeform 46">
              <a:extLst>
                <a:ext uri="{FF2B5EF4-FFF2-40B4-BE49-F238E27FC236}">
                  <a16:creationId xmlns:a16="http://schemas.microsoft.com/office/drawing/2014/main" id="{C03EAE8C-6089-40E5-9361-2E266A1EEBA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24696" y="2830776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0" name="Freeform 47">
              <a:extLst>
                <a:ext uri="{FF2B5EF4-FFF2-40B4-BE49-F238E27FC236}">
                  <a16:creationId xmlns:a16="http://schemas.microsoft.com/office/drawing/2014/main" id="{02E3A077-F087-4E14-A13E-4E9D4369B1F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82841" y="3849727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1" name="Freeform 48">
              <a:extLst>
                <a:ext uri="{FF2B5EF4-FFF2-40B4-BE49-F238E27FC236}">
                  <a16:creationId xmlns:a16="http://schemas.microsoft.com/office/drawing/2014/main" id="{7CE4FAAA-45E7-4C86-B59A-F284B79EFD2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78098" y="3616257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2" name="Freeform 49">
              <a:extLst>
                <a:ext uri="{FF2B5EF4-FFF2-40B4-BE49-F238E27FC236}">
                  <a16:creationId xmlns:a16="http://schemas.microsoft.com/office/drawing/2014/main" id="{E2689B62-CCA1-4EE5-B622-FBA51686891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76712" y="6507925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3" name="Freeform 8">
              <a:extLst>
                <a:ext uri="{FF2B5EF4-FFF2-40B4-BE49-F238E27FC236}">
                  <a16:creationId xmlns:a16="http://schemas.microsoft.com/office/drawing/2014/main" id="{113638EE-3BCF-4315-A329-3C6766A3890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41853" y="3490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4" name="Freeform 106">
              <a:extLst>
                <a:ext uri="{FF2B5EF4-FFF2-40B4-BE49-F238E27FC236}">
                  <a16:creationId xmlns:a16="http://schemas.microsoft.com/office/drawing/2014/main" id="{4FB36B8F-335B-40F2-83BB-C2B2689DC2E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01184" y="6639670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A05E913-A9D9-4639-B104-1F07A4AF6A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502920"/>
            <a:ext cx="963401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940CEB-B6D7-46E6-9843-5153421401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9848" y="1874520"/>
            <a:ext cx="963401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BAC8B5-8DFB-4920-8580-54824C831A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73736" y="6382512"/>
            <a:ext cx="28459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/>
                </a:solidFill>
              </a:defRPr>
            </a:lvl1pPr>
          </a:lstStyle>
          <a:p>
            <a:fld id="{B5898F52-2787-4BA2-BBBC-9395E9F86D50}" type="datetimeFigureOut">
              <a:rPr lang="en-US" smtClean="0"/>
              <a:pPr/>
              <a:t>3/22/2024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9E2D5D-B616-4048-9CB8-4D316BBDB1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1754871" y="2093199"/>
            <a:ext cx="4157472" cy="4160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F322F0-8F3D-4AC5-9873-24666D0E0D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57919" y="6382512"/>
            <a:ext cx="5009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2"/>
                </a:solidFill>
              </a:defRPr>
            </a:lvl1pPr>
          </a:lstStyle>
          <a:p>
            <a:fld id="{4C8B8A27-DF03-4546-BA93-21C967D57E5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8201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Clr>
          <a:schemeClr val="bg2">
            <a:lumMod val="75000"/>
          </a:schemeClr>
        </a:buClr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228600" indent="0" algn="l" defTabSz="914400" rtl="0" eaLnBrk="1" latinLnBrk="0" hangingPunct="1">
        <a:lnSpc>
          <a:spcPct val="150000"/>
        </a:lnSpc>
        <a:spcBef>
          <a:spcPts val="500"/>
        </a:spcBef>
        <a:buClr>
          <a:schemeClr val="bg2">
            <a:lumMod val="75000"/>
          </a:schemeClr>
        </a:buClr>
        <a:buFontTx/>
        <a:buNone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548640" indent="-285750" algn="l" defTabSz="914400" rtl="0" eaLnBrk="1" latinLnBrk="0" hangingPunct="1">
        <a:lnSpc>
          <a:spcPct val="150000"/>
        </a:lnSpc>
        <a:spcBef>
          <a:spcPts val="500"/>
        </a:spcBef>
        <a:buClr>
          <a:schemeClr val="bg2">
            <a:lumMod val="75000"/>
          </a:schemeClr>
        </a:buClr>
        <a:buFont typeface="Arial" panose="020B0604020202020204" pitchFamily="34" charset="0"/>
        <a:buChar char="•"/>
        <a:defRPr sz="1600" b="1" kern="1200">
          <a:solidFill>
            <a:schemeClr val="tx2"/>
          </a:solidFill>
          <a:latin typeface="+mn-lt"/>
          <a:ea typeface="+mn-ea"/>
          <a:cs typeface="+mn-cs"/>
        </a:defRPr>
      </a:lvl3pPr>
      <a:lvl4pPr marL="548640" indent="0" algn="l" defTabSz="914400" rtl="0" eaLnBrk="1" latinLnBrk="0" hangingPunct="1">
        <a:lnSpc>
          <a:spcPct val="150000"/>
        </a:lnSpc>
        <a:spcBef>
          <a:spcPts val="500"/>
        </a:spcBef>
        <a:buClr>
          <a:schemeClr val="bg2">
            <a:lumMod val="75000"/>
          </a:schemeClr>
        </a:buClr>
        <a:buFontTx/>
        <a:buNone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834390" indent="-285750" algn="l" defTabSz="914400" rtl="0" eaLnBrk="1" latinLnBrk="0" hangingPunct="1">
        <a:lnSpc>
          <a:spcPct val="150000"/>
        </a:lnSpc>
        <a:spcBef>
          <a:spcPts val="500"/>
        </a:spcBef>
        <a:buClr>
          <a:schemeClr val="bg2">
            <a:lumMod val="75000"/>
          </a:schemeClr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7" Type="http://schemas.openxmlformats.org/officeDocument/2006/relationships/hyperlink" Target="https://www.linkedin.com/in/gethynellis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6" Type="http://schemas.openxmlformats.org/officeDocument/2006/relationships/hyperlink" Target="mailto:gethyn@gethynellis.com" TargetMode="Externa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209B62C-3402-4623-9A7C-AA048B56F8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3D abstract blue and gold cube illustration">
            <a:extLst>
              <a:ext uri="{FF2B5EF4-FFF2-40B4-BE49-F238E27FC236}">
                <a16:creationId xmlns:a16="http://schemas.microsoft.com/office/drawing/2014/main" id="{290A7CB3-7E9B-4ED5-882A-D327D4F897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6250"/>
          <a:stretch/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9E9D00D9-C4F5-471E-BE2C-126CB112A6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406" y="0"/>
            <a:ext cx="8543515" cy="6858000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58000">
                <a:srgbClr val="000000">
                  <a:alpha val="55000"/>
                </a:srgbClr>
              </a:gs>
              <a:gs pos="93000">
                <a:srgbClr val="000000">
                  <a:alpha val="64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9536EF-CB89-546D-9047-035DE1797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914400"/>
            <a:ext cx="4892948" cy="342786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Data Leadership: Navigating Security, Governance, and Ethical Decision-Making in the Digital Skies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7CC2FE6-3AD0-4131-B4BC-1F4D65E25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7529" y="4861206"/>
            <a:ext cx="978862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64850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11EB43-1564-F652-73DE-3001CA1BEE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Ethical Management Principles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49F33A-F740-67CB-4981-6ABCA410FF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Ethical Management: Conducting Business with Conscience</a:t>
            </a:r>
          </a:p>
          <a:p>
            <a:pPr lvl="1"/>
            <a:r>
              <a:rPr lang="en-US" dirty="0"/>
              <a:t>Data Ethics and Privacy</a:t>
            </a:r>
          </a:p>
          <a:p>
            <a:pPr lvl="1"/>
            <a:r>
              <a:rPr lang="en-US" dirty="0"/>
              <a:t>Corporate Social Responsibility (CSR)</a:t>
            </a:r>
          </a:p>
          <a:p>
            <a:pPr lvl="1"/>
            <a:r>
              <a:rPr lang="en-US" dirty="0"/>
              <a:t>Making Decisions with a Conscience</a:t>
            </a:r>
          </a:p>
          <a:p>
            <a:pPr lvl="1"/>
            <a:r>
              <a:rPr lang="en-US" dirty="0"/>
              <a:t>“Doing the right thing even, when nobody is watching”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643481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5876F-E51C-7F23-D492-8AFF8679A5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Integrating Security and Ethics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27AA41-4D0D-5246-1370-D6327ACD61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Holistic Approach for Modern Business</a:t>
            </a:r>
          </a:p>
          <a:p>
            <a:pPr lvl="1"/>
            <a:r>
              <a:rPr lang="en-US" dirty="0"/>
              <a:t>Enhancing Brand Reputation</a:t>
            </a:r>
          </a:p>
          <a:p>
            <a:pPr lvl="1"/>
            <a:r>
              <a:rPr lang="en-US" dirty="0"/>
              <a:t>Gaining a Competitive Advantage</a:t>
            </a:r>
          </a:p>
          <a:p>
            <a:pPr lvl="1"/>
            <a:r>
              <a:rPr lang="en-US" dirty="0"/>
              <a:t>Ensuring Long-term Sustainability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094025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209B62C-3402-4623-9A7C-AA048B56F8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BE5C47E-B3EF-4B17-8B0F-EAD355595F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5DEC45B-BA77-21C0-3869-05DE7C923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5705856"/>
            <a:ext cx="12192001" cy="1152144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6CE5E9-1AB3-5D1C-8AC1-413D01E1E2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615" y="5863030"/>
            <a:ext cx="7955280" cy="87000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600"/>
              <a:t>Data Security Challenges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A0A4642-D29D-0121-4C05-5A5559BC5F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16200000">
            <a:off x="-560574" y="6281928"/>
            <a:ext cx="1152144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32189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164A85-D1B1-7C01-03E1-9D266CD949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Data Security Challenges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CBA0B7-77F6-8C51-BB89-79D601E44C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Importance of Data Security in the Digital Age</a:t>
            </a:r>
          </a:p>
          <a:p>
            <a:pPr lvl="1"/>
            <a:r>
              <a:rPr lang="en-US" dirty="0"/>
              <a:t>Data likened to new oil </a:t>
            </a:r>
          </a:p>
          <a:p>
            <a:pPr lvl="2"/>
            <a:r>
              <a:rPr lang="en-US" dirty="0"/>
              <a:t>A valuable asset</a:t>
            </a:r>
          </a:p>
          <a:p>
            <a:pPr lvl="2"/>
            <a:r>
              <a:rPr lang="en-US" dirty="0"/>
              <a:t>The fuel that powers AI</a:t>
            </a:r>
          </a:p>
          <a:p>
            <a:pPr lvl="1"/>
            <a:r>
              <a:rPr lang="en-US" dirty="0"/>
              <a:t>Increasing volume of data heightens security challenges.</a:t>
            </a:r>
          </a:p>
          <a:p>
            <a:pPr lvl="1"/>
            <a:r>
              <a:rPr lang="en-US" dirty="0"/>
              <a:t>Need for strategic measures to safeguard data.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012333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C5D55-48A7-3748-C253-D5F7F06BFE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Evolving Landscape of Data Security Challenges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B6424C-F751-A5F4-C4CC-FBFF0AD197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Key Challenges in Data Security</a:t>
            </a:r>
          </a:p>
          <a:p>
            <a:pPr lvl="1"/>
            <a:r>
              <a:rPr lang="en-US" dirty="0"/>
              <a:t>Rapid Technological Advancement</a:t>
            </a:r>
          </a:p>
          <a:p>
            <a:pPr lvl="1"/>
            <a:r>
              <a:rPr lang="en-US" dirty="0"/>
              <a:t>Sophistication of Cyber Attacks</a:t>
            </a:r>
          </a:p>
          <a:p>
            <a:pPr lvl="1"/>
            <a:r>
              <a:rPr lang="en-US" dirty="0"/>
              <a:t>Regulatory Compliance and Data Sovereignty</a:t>
            </a:r>
          </a:p>
          <a:p>
            <a:pPr lvl="1"/>
            <a:r>
              <a:rPr lang="en-US" dirty="0"/>
              <a:t>Insider Threats</a:t>
            </a:r>
          </a:p>
          <a:p>
            <a:pPr lvl="1"/>
            <a:r>
              <a:rPr lang="en-US" dirty="0"/>
              <a:t>Cloud Security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381534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CE663C-C3EE-F414-695E-2AB163FE0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Overcoming Data Security 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24A110-F07A-1AC8-13CB-FB9783C4F2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Strategic Approaches to Enhancing Data Security</a:t>
            </a:r>
          </a:p>
          <a:p>
            <a:pPr lvl="1"/>
            <a:r>
              <a:rPr lang="en-US" dirty="0"/>
              <a:t>Implementing a Zero Trust Architecture</a:t>
            </a:r>
          </a:p>
          <a:p>
            <a:pPr lvl="1"/>
            <a:r>
              <a:rPr lang="en-US" dirty="0"/>
              <a:t>Enhancing Cybersecurity Awareness and Training</a:t>
            </a:r>
          </a:p>
          <a:p>
            <a:pPr lvl="1"/>
            <a:r>
              <a:rPr lang="en-US" dirty="0"/>
              <a:t>Investing in Advanced Security Technologies</a:t>
            </a:r>
          </a:p>
          <a:p>
            <a:pPr lvl="1"/>
            <a:r>
              <a:rPr lang="en-US" dirty="0"/>
              <a:t>Regular Audits and Risk Assessments</a:t>
            </a:r>
          </a:p>
          <a:p>
            <a:pPr lvl="1"/>
            <a:r>
              <a:rPr lang="en-US" dirty="0"/>
              <a:t>Data Privacy and Protection by Design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78640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209B62C-3402-4623-9A7C-AA048B56F8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Female drawing flow chart">
            <a:extLst>
              <a:ext uri="{FF2B5EF4-FFF2-40B4-BE49-F238E27FC236}">
                <a16:creationId xmlns:a16="http://schemas.microsoft.com/office/drawing/2014/main" id="{77EBA6D5-0D87-4EAA-8A44-E377CD35C1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6705" b="7418"/>
          <a:stretch/>
        </p:blipFill>
        <p:spPr>
          <a:xfrm>
            <a:off x="1" y="10"/>
            <a:ext cx="12192000" cy="6857990"/>
          </a:xfrm>
          <a:prstGeom prst="rect">
            <a:avLst/>
          </a:prstGeom>
        </p:spPr>
      </p:pic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36136311-C81B-47C5-AE0A-5641A5A595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93225" y="1066800"/>
            <a:ext cx="4708175" cy="47244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0061D3-DC55-DF16-577C-F1148549D5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6729" y="1562101"/>
            <a:ext cx="3551402" cy="273853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000"/>
              <a:t>Data Governance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CC73A33-65FF-41A9-A3B0-006753CD10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16200000">
            <a:off x="8844675" y="3418676"/>
            <a:ext cx="0" cy="47244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41990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908593-1A39-2C25-A305-F2005382D9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60" y="856180"/>
            <a:ext cx="4560584" cy="1128068"/>
          </a:xfrm>
        </p:spPr>
        <p:txBody>
          <a:bodyPr anchor="ctr">
            <a:normAutofit/>
          </a:bodyPr>
          <a:lstStyle/>
          <a:p>
            <a:r>
              <a:rPr lang="en-US" sz="3700" dirty="0"/>
              <a:t>Introduction to data governance</a:t>
            </a:r>
            <a:endParaRPr lang="en-GB" sz="3700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090569"/>
            <a:ext cx="429768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578EB4-AD6C-D835-5C6C-E5902FF96B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719" y="2330505"/>
            <a:ext cx="4559425" cy="3979585"/>
          </a:xfrm>
        </p:spPr>
        <p:txBody>
          <a:bodyPr anchor="ctr">
            <a:normAutofit/>
          </a:bodyPr>
          <a:lstStyle/>
          <a:p>
            <a:r>
              <a:rPr lang="en-US" sz="2000" dirty="0"/>
              <a:t>Introduction to Data Governance</a:t>
            </a:r>
          </a:p>
          <a:p>
            <a:r>
              <a:rPr lang="en-US" sz="2000" dirty="0"/>
              <a:t>The Fundamentals of Data Governance</a:t>
            </a:r>
          </a:p>
          <a:p>
            <a:pPr lvl="1"/>
            <a:r>
              <a:rPr lang="en-US" sz="2000" dirty="0"/>
              <a:t>A Pathway to Effective Management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513853"/>
            <a:ext cx="6009366" cy="58345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ityscape with many icons&#10;&#10;Description automatically generated">
            <a:extLst>
              <a:ext uri="{FF2B5EF4-FFF2-40B4-BE49-F238E27FC236}">
                <a16:creationId xmlns:a16="http://schemas.microsoft.com/office/drawing/2014/main" id="{76570787-ECE4-EE38-1FBC-78BAC3317B8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77788" y="799352"/>
            <a:ext cx="5425410" cy="5259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8064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A724DBA-D2D9-471E-8ED7-2015DDD950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98D40C-43D1-D2F8-2F5D-8EAE7F651A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14" y="525982"/>
            <a:ext cx="4282983" cy="1200361"/>
          </a:xfrm>
        </p:spPr>
        <p:txBody>
          <a:bodyPr anchor="b">
            <a:normAutofit/>
          </a:bodyPr>
          <a:lstStyle/>
          <a:p>
            <a:r>
              <a:rPr lang="en-US" sz="3600"/>
              <a:t>The Core Principles of Data Governance</a:t>
            </a:r>
            <a:endParaRPr lang="en-GB" sz="36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8980754-6F4B-43C9-B9BE-127B6BED6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46413" y="215201"/>
            <a:ext cx="740664" cy="118334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0234" y="354959"/>
            <a:ext cx="6184973" cy="5915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roup of icons on a wall&#10;&#10;Description automatically generated">
            <a:extLst>
              <a:ext uri="{FF2B5EF4-FFF2-40B4-BE49-F238E27FC236}">
                <a16:creationId xmlns:a16="http://schemas.microsoft.com/office/drawing/2014/main" id="{7F4E39B0-43C9-8CD9-0954-492B24580C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244" y="1701545"/>
            <a:ext cx="5628018" cy="322204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169CC832-2974-4E8D-90ED-3E2941BA7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277786" y="1944913"/>
            <a:ext cx="40233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45DD35-E409-5F3D-85BF-478BE03831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39012" y="2031101"/>
            <a:ext cx="4282984" cy="3511943"/>
          </a:xfrm>
        </p:spPr>
        <p:txBody>
          <a:bodyPr anchor="ctr">
            <a:normAutofit/>
          </a:bodyPr>
          <a:lstStyle/>
          <a:p>
            <a:endParaRPr lang="en-US" sz="1800" dirty="0"/>
          </a:p>
          <a:p>
            <a:r>
              <a:rPr lang="en-US" sz="1800" dirty="0"/>
              <a:t>Core Principles of Effective Data Governance</a:t>
            </a:r>
          </a:p>
          <a:p>
            <a:pPr lvl="1"/>
            <a:r>
              <a:rPr lang="en-US" sz="1800" dirty="0"/>
              <a:t>Data Stewardship and Ownership</a:t>
            </a:r>
          </a:p>
          <a:p>
            <a:pPr lvl="1"/>
            <a:r>
              <a:rPr lang="en-US" sz="1800" dirty="0"/>
              <a:t>Data Quality</a:t>
            </a:r>
          </a:p>
          <a:p>
            <a:pPr lvl="1"/>
            <a:r>
              <a:rPr lang="en-US" sz="1800" dirty="0"/>
              <a:t>Data Security and Privacy</a:t>
            </a:r>
          </a:p>
          <a:p>
            <a:endParaRPr lang="en-GB" sz="18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5222F96-971A-4F90-B841-6BAB416C7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677179" y="6053360"/>
            <a:ext cx="740664" cy="154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0815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75BD1-D322-5CBB-F33C-AAA96C1B4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Ensuring Compliance and Promoting Transparency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23F0C9-427F-9A3F-E9DB-026A63D99C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Sustaining Governance: Compliance and Transparency</a:t>
            </a:r>
          </a:p>
          <a:p>
            <a:r>
              <a:rPr lang="en-US" dirty="0"/>
              <a:t>Data Lifecycle Management</a:t>
            </a:r>
          </a:p>
          <a:p>
            <a:pPr lvl="1"/>
            <a:r>
              <a:rPr lang="en-US" dirty="0"/>
              <a:t>Regulatory Compliance</a:t>
            </a:r>
          </a:p>
          <a:p>
            <a:pPr lvl="1"/>
            <a:r>
              <a:rPr lang="en-US" dirty="0"/>
              <a:t>Transparency and Accountability</a:t>
            </a:r>
          </a:p>
          <a:p>
            <a:pPr lvl="1"/>
            <a:r>
              <a:rPr lang="en-US" dirty="0"/>
              <a:t>Collaboration and Communication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24806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209B62C-3402-4623-9A7C-AA048B56F8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44CAA32-F237-419C-A2DD-43C28D920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A0071C-55C1-2754-F505-D3A3F6F790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371600"/>
            <a:ext cx="4079987" cy="1314443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Agenda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0E94F3-2D10-B6B9-9420-E57D6B4A02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14400" y="2853369"/>
            <a:ext cx="4079988" cy="3088460"/>
          </a:xfrm>
        </p:spPr>
        <p:txBody>
          <a:bodyPr vert="horz" lIns="91440" tIns="45720" rIns="91440" bIns="45720" rtlCol="0">
            <a:normAutofit/>
          </a:bodyPr>
          <a:lstStyle/>
          <a:p>
            <a:pPr indent="0">
              <a:lnSpc>
                <a:spcPct val="110000"/>
              </a:lnSpc>
              <a:buSzPct val="87000"/>
            </a:pPr>
            <a:r>
              <a:rPr lang="en-US" sz="1800"/>
              <a:t>Introduction
Security, Governance, and Ethics
Data Security Challenges
Data Governance
Technology and Tools
Case Studies
Conclusion</a:t>
            </a:r>
          </a:p>
        </p:txBody>
      </p:sp>
      <p:pic>
        <p:nvPicPr>
          <p:cNvPr id="5" name="Content Placeholder 4" descr="Big data internet technology">
            <a:extLst>
              <a:ext uri="{FF2B5EF4-FFF2-40B4-BE49-F238E27FC236}">
                <a16:creationId xmlns:a16="http://schemas.microsoft.com/office/drawing/2014/main" id="{F462CC21-75B1-40D8-A755-5F8F0490191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863018" y="643467"/>
            <a:ext cx="5571065" cy="5571065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53FE100-D0AB-4AE2-824B-60CFA31EC6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25970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209B62C-3402-4623-9A7C-AA048B56F8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pic>
        <p:nvPicPr>
          <p:cNvPr id="4" name="Content Placeholder 3" descr="Wrench over a keyboard of laptop.">
            <a:extLst>
              <a:ext uri="{FF2B5EF4-FFF2-40B4-BE49-F238E27FC236}">
                <a16:creationId xmlns:a16="http://schemas.microsoft.com/office/drawing/2014/main" id="{0ECA00D6-3C78-4EF9-B7CA-87636721C9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8539" b="7192"/>
          <a:stretch/>
        </p:blipFill>
        <p:spPr>
          <a:xfrm>
            <a:off x="20" y="1"/>
            <a:ext cx="12191979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5DEC45B-BA77-21C0-3869-05DE7C923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5705856"/>
            <a:ext cx="12192001" cy="1152144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ABFDF7-2B6A-CC9A-3474-C3331F677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615" y="5863030"/>
            <a:ext cx="7955280" cy="87000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600"/>
              <a:t>Technology and Tools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A0A4642-D29D-0121-4C05-5A5559BC5F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16200000">
            <a:off x="-568323" y="6281928"/>
            <a:ext cx="1152144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83527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3BA5DC-90A1-387E-502A-618D18C022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Purview</a:t>
            </a:r>
            <a:endParaRPr lang="en-GB" dirty="0"/>
          </a:p>
        </p:txBody>
      </p:sp>
      <p:pic>
        <p:nvPicPr>
          <p:cNvPr id="4" name="Content Placeholder 3" descr="Screenshot of the Microsoft Purview governance portal displaying the data map, data catalog, and data estate insights.">
            <a:extLst>
              <a:ext uri="{FF2B5EF4-FFF2-40B4-BE49-F238E27FC236}">
                <a16:creationId xmlns:a16="http://schemas.microsoft.com/office/drawing/2014/main" id="{7733009D-DA16-FE58-C4B6-4347A1B4E7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-3657" r="-3657"/>
          <a:stretch/>
        </p:blipFill>
        <p:spPr>
          <a:xfrm>
            <a:off x="838200" y="1995277"/>
            <a:ext cx="10515600" cy="4012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301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AED65E-35B5-7C08-E389-6AF5EBBB35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478" y="1683756"/>
            <a:ext cx="3115265" cy="2396359"/>
          </a:xfrm>
        </p:spPr>
        <p:txBody>
          <a:bodyPr anchor="b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How Microsoft Purview Works</a:t>
            </a:r>
            <a:endParaRPr lang="en-GB" sz="4000">
              <a:solidFill>
                <a:srgbClr val="FFFFFF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C5F9E06-6360-0DC9-E533-C392F400E12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58411134"/>
              </p:ext>
            </p:extLst>
          </p:nvPr>
        </p:nvGraphicFramePr>
        <p:xfrm>
          <a:off x="4905052" y="750440"/>
          <a:ext cx="6666833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0294205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A8C56068-4E95-7AF2-6AC1-CE01AB90F9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798153"/>
            <a:ext cx="10905066" cy="5261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5070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242A7EB1-2984-4C0D-DCBC-DECD9B3975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825415"/>
            <a:ext cx="10905066" cy="5207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2981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CEF6118E-44FB-4509-B4D9-129052E4C6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F1214B-6166-0F32-8960-F5E43FBA13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155" y="525195"/>
            <a:ext cx="3986155" cy="2806506"/>
          </a:xfrm>
        </p:spPr>
        <p:txBody>
          <a:bodyPr anchor="b">
            <a:normAutofit/>
          </a:bodyPr>
          <a:lstStyle/>
          <a:p>
            <a:r>
              <a:rPr lang="en-US" sz="4000" dirty="0"/>
              <a:t>Data Catalog</a:t>
            </a:r>
            <a:endParaRPr lang="en-GB" sz="4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757433-A163-74A9-4DF9-CADBFC7E73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132" r="1" b="17558"/>
          <a:stretch/>
        </p:blipFill>
        <p:spPr>
          <a:xfrm>
            <a:off x="5186554" y="163646"/>
            <a:ext cx="6806703" cy="2623097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73C765-2F9F-540C-0F87-DDB705EAC5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5155" y="3526300"/>
            <a:ext cx="3986155" cy="2588458"/>
          </a:xfrm>
        </p:spPr>
        <p:txBody>
          <a:bodyPr>
            <a:normAutofit/>
          </a:bodyPr>
          <a:lstStyle/>
          <a:p>
            <a:endParaRPr lang="en-GB" sz="200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59F4190-B3BB-6367-88B3-96E986082E0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3" b="3"/>
          <a:stretch/>
        </p:blipFill>
        <p:spPr>
          <a:xfrm>
            <a:off x="5186554" y="2956875"/>
            <a:ext cx="6806703" cy="3352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3206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7AEF01-3416-920D-2C25-7AF84CFDC1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478" y="1683756"/>
            <a:ext cx="3115265" cy="2396359"/>
          </a:xfrm>
        </p:spPr>
        <p:txBody>
          <a:bodyPr anchor="b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Use cases</a:t>
            </a:r>
            <a:endParaRPr lang="en-GB" sz="4000">
              <a:solidFill>
                <a:srgbClr val="FFFFFF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4FE2477-4B92-1208-EDC6-71444D228FC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43813378"/>
              </p:ext>
            </p:extLst>
          </p:nvPr>
        </p:nvGraphicFramePr>
        <p:xfrm>
          <a:off x="4905052" y="750440"/>
          <a:ext cx="6666833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471595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E677CD-FD0B-8E98-907B-B5E04D956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technologies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E84339-877E-9085-EFA2-8E806AC85C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Microsoft Defender</a:t>
            </a:r>
          </a:p>
          <a:p>
            <a:r>
              <a:rPr lang="en-US" dirty="0"/>
              <a:t>Microsoft Sentinel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983822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209B62C-3402-4623-9A7C-AA048B56F8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44CAA32-F237-419C-A2DD-43C28D920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B11C59-FC86-13C8-8AA5-1E0E7ADF7B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371600"/>
            <a:ext cx="4079987" cy="131444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Ethical Considerations in Data Handling and Management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66AB86-8894-1C30-AAA6-A074BED941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14400" y="2853369"/>
            <a:ext cx="4079988" cy="3088460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10000"/>
              </a:lnSpc>
              <a:buSzPct val="87000"/>
            </a:pPr>
            <a:r>
              <a:rPr lang="en-US" sz="1800" dirty="0"/>
              <a:t>Respecting individual autonomy beyond legal requirements: Privacy and Consent</a:t>
            </a:r>
          </a:p>
          <a:p>
            <a:pPr>
              <a:lnSpc>
                <a:spcPct val="110000"/>
              </a:lnSpc>
              <a:buSzPct val="87000"/>
            </a:pPr>
            <a:r>
              <a:rPr lang="en-US" sz="1800" dirty="0"/>
              <a:t>Commitment to accuracy for well-being and fairness: Data Accuracy and Quality</a:t>
            </a:r>
          </a:p>
          <a:p>
            <a:pPr>
              <a:lnSpc>
                <a:spcPct val="110000"/>
              </a:lnSpc>
              <a:buSzPct val="87000"/>
            </a:pPr>
            <a:r>
              <a:rPr lang="en-US" sz="1800" dirty="0"/>
              <a:t>Identifying and mitigating biases in data practices: Fairness and Non-Discrimination</a:t>
            </a:r>
          </a:p>
        </p:txBody>
      </p:sp>
      <p:pic>
        <p:nvPicPr>
          <p:cNvPr id="5" name="Content Placeholder 4" descr="Padlock on computer motherboard">
            <a:extLst>
              <a:ext uri="{FF2B5EF4-FFF2-40B4-BE49-F238E27FC236}">
                <a16:creationId xmlns:a16="http://schemas.microsoft.com/office/drawing/2014/main" id="{9644ABF6-8671-4473-98C7-DF4300065A7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5748569" y="1493261"/>
            <a:ext cx="5799963" cy="3871476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53FE100-D0AB-4AE2-824B-60CFA31EC6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70644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91DC6ABD-215C-4EA8-A483-CEF5B99AB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6BB30A35-6141-CF56-A5B5-3E2CDAEA8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609" y="679731"/>
            <a:ext cx="4171994" cy="373654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Ethical Considerations in Data Handling and Management</a:t>
            </a:r>
            <a:br>
              <a:rPr lang="en-US" sz="4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sz="42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AF6A671-C637-4547-85F4-51B6D18813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416432" y="1"/>
            <a:ext cx="2446384" cy="5777808"/>
            <a:chOff x="329184" y="1"/>
            <a:chExt cx="524256" cy="5777808"/>
          </a:xfrm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C575CF26-3D3C-4C5A-A2B7-00432016EF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329184" y="5777809"/>
              <a:ext cx="521208" cy="0"/>
            </a:xfrm>
            <a:prstGeom prst="line">
              <a:avLst/>
            </a:prstGeom>
            <a:ln w="152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9413ED5-9ED4-4772-BCE4-2BCAE6B12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9184" y="1"/>
              <a:ext cx="524256" cy="553211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86598" y="269324"/>
            <a:ext cx="6116779" cy="620877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6" descr="Scales of Justice">
            <a:extLst>
              <a:ext uri="{FF2B5EF4-FFF2-40B4-BE49-F238E27FC236}">
                <a16:creationId xmlns:a16="http://schemas.microsoft.com/office/drawing/2014/main" id="{153D3AFB-3C83-8679-FEFC-80F7BEF0A2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40572" y="569297"/>
            <a:ext cx="5608830" cy="5608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9561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C541B88-1AE9-40C3-AFD5-967787C197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5F17139-31EE-46AC-B04F-DBBD852DD6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890596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F6E748-F16C-DF2A-CEA0-0745B5BCE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95697"/>
            <a:ext cx="3200400" cy="4238118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Introduction</a:t>
            </a:r>
            <a:endParaRPr lang="en-GB">
              <a:solidFill>
                <a:schemeClr val="bg1"/>
              </a:solidFill>
            </a:endParaRPr>
          </a:p>
        </p:txBody>
      </p:sp>
      <p:grpSp>
        <p:nvGrpSpPr>
          <p:cNvPr id="13" name="Graphic 38">
            <a:extLst>
              <a:ext uri="{FF2B5EF4-FFF2-40B4-BE49-F238E27FC236}">
                <a16:creationId xmlns:a16="http://schemas.microsoft.com/office/drawing/2014/main" id="{7CF625D3-71A3-4F30-A096-8EF334E959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02912"/>
            <a:ext cx="1910252" cy="709660"/>
            <a:chOff x="2267504" y="2540250"/>
            <a:chExt cx="1990951" cy="739640"/>
          </a:xfrm>
          <a:solidFill>
            <a:schemeClr val="bg1"/>
          </a:solidFill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6754E2F-F56E-4BA3-99DD-8EBF110E34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24A69059-7C49-49C6-B071-F2A9B558E0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7" name="Oval 16">
            <a:extLst>
              <a:ext uri="{FF2B5EF4-FFF2-40B4-BE49-F238E27FC236}">
                <a16:creationId xmlns:a16="http://schemas.microsoft.com/office/drawing/2014/main" id="{89D16701-DA76-4F72-BB63-E2C3FFBDFE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6260" y="4752208"/>
            <a:ext cx="365021" cy="365021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CC28BE1-9DC6-43FE-9582-39F091098D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6260" y="4752208"/>
            <a:ext cx="365021" cy="365021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21" name="Graphic 4">
            <a:extLst>
              <a:ext uri="{FF2B5EF4-FFF2-40B4-BE49-F238E27FC236}">
                <a16:creationId xmlns:a16="http://schemas.microsoft.com/office/drawing/2014/main" id="{AF9AF3F3-CE0C-4125-BDD7-346487FA0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109667" y="5539935"/>
            <a:ext cx="975169" cy="975171"/>
            <a:chOff x="5829300" y="3162300"/>
            <a:chExt cx="532256" cy="532257"/>
          </a:xfrm>
          <a:solidFill>
            <a:schemeClr val="bg1"/>
          </a:solidFill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31DFBFA-CF4D-4940-9086-26F83E5C6B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27854033-BD20-4C77-8C5B-048F4B3BDD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BC93AA74-BEB3-444F-835B-7AA6ECE617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F00DF1C9-6952-4704-B8B3-95406E18E4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B34783FD-297C-40D2-964B-DBAE4DE283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E621623-0357-4FD5-A1AC-4005010259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024F346E-10A0-458F-A9CA-8C0079472F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7937A2F7-01A9-47F3-BED6-B61D998408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5B44DAF8-5073-441A-82E1-180385D35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52B0413D-0E36-4A90-8E6A-9EDC676A60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6059ECF-0D50-48AD-B67A-645EC29D3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B394906F-6BF2-447E-9886-F12708E128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A45EB96B-215A-4EBF-A594-2B08222339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729C826-F055-44FE-0257-9BFEDB39E92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01198217"/>
              </p:ext>
            </p:extLst>
          </p:nvPr>
        </p:nvGraphicFramePr>
        <p:xfrm>
          <a:off x="5484139" y="477540"/>
          <a:ext cx="6301601" cy="58788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850073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C541B88-1AE9-40C3-AFD5-967787C197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5F17139-31EE-46AC-B04F-DBBD852DD6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890596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B8F68D-8DEB-8378-C500-5DCA23EA6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95697"/>
            <a:ext cx="3200400" cy="4238118"/>
          </a:xfrm>
        </p:spPr>
        <p:txBody>
          <a:bodyPr>
            <a:normAutofit/>
          </a:bodyPr>
          <a:lstStyle/>
          <a:p>
            <a:r>
              <a:rPr lang="en-US" sz="3700">
                <a:solidFill>
                  <a:schemeClr val="bg1"/>
                </a:solidFill>
              </a:rPr>
              <a:t>Ethical Considerations in Data Handling and Management</a:t>
            </a:r>
            <a:endParaRPr lang="en-GB" sz="3700">
              <a:solidFill>
                <a:schemeClr val="bg1"/>
              </a:solidFill>
            </a:endParaRPr>
          </a:p>
        </p:txBody>
      </p:sp>
      <p:grpSp>
        <p:nvGrpSpPr>
          <p:cNvPr id="13" name="Graphic 38">
            <a:extLst>
              <a:ext uri="{FF2B5EF4-FFF2-40B4-BE49-F238E27FC236}">
                <a16:creationId xmlns:a16="http://schemas.microsoft.com/office/drawing/2014/main" id="{7CF625D3-71A3-4F30-A096-8EF334E959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02912"/>
            <a:ext cx="1910252" cy="709660"/>
            <a:chOff x="2267504" y="2540250"/>
            <a:chExt cx="1990951" cy="739640"/>
          </a:xfrm>
          <a:solidFill>
            <a:schemeClr val="bg1"/>
          </a:solidFill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6754E2F-F56E-4BA3-99DD-8EBF110E34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24A69059-7C49-49C6-B071-F2A9B558E0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7" name="Oval 16">
            <a:extLst>
              <a:ext uri="{FF2B5EF4-FFF2-40B4-BE49-F238E27FC236}">
                <a16:creationId xmlns:a16="http://schemas.microsoft.com/office/drawing/2014/main" id="{89D16701-DA76-4F72-BB63-E2C3FFBDFE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6260" y="4752208"/>
            <a:ext cx="365021" cy="365021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CC28BE1-9DC6-43FE-9582-39F091098D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6260" y="4752208"/>
            <a:ext cx="365021" cy="365021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21" name="Graphic 4">
            <a:extLst>
              <a:ext uri="{FF2B5EF4-FFF2-40B4-BE49-F238E27FC236}">
                <a16:creationId xmlns:a16="http://schemas.microsoft.com/office/drawing/2014/main" id="{AF9AF3F3-CE0C-4125-BDD7-346487FA0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109667" y="5539935"/>
            <a:ext cx="975169" cy="975171"/>
            <a:chOff x="5829300" y="3162300"/>
            <a:chExt cx="532256" cy="532257"/>
          </a:xfrm>
          <a:solidFill>
            <a:schemeClr val="bg1"/>
          </a:solidFill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31DFBFA-CF4D-4940-9086-26F83E5C6B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27854033-BD20-4C77-8C5B-048F4B3BDD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BC93AA74-BEB3-444F-835B-7AA6ECE617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F00DF1C9-6952-4704-B8B3-95406E18E4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B34783FD-297C-40D2-964B-DBAE4DE283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E621623-0357-4FD5-A1AC-4005010259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024F346E-10A0-458F-A9CA-8C0079472F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7937A2F7-01A9-47F3-BED6-B61D998408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5B44DAF8-5073-441A-82E1-180385D35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52B0413D-0E36-4A90-8E6A-9EDC676A60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6059ECF-0D50-48AD-B67A-645EC29D3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B394906F-6BF2-447E-9886-F12708E128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A45EB96B-215A-4EBF-A594-2B08222339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1BEE89E-76CF-6AB4-FC68-24689DF5356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39663828"/>
              </p:ext>
            </p:extLst>
          </p:nvPr>
        </p:nvGraphicFramePr>
        <p:xfrm>
          <a:off x="5484139" y="477540"/>
          <a:ext cx="6301601" cy="58788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1191482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C541B88-1AE9-40C3-AFD5-967787C197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5F17139-31EE-46AC-B04F-DBBD852DD6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890596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16B654-93D4-43D8-9B55-A58942A7EF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95697"/>
            <a:ext cx="3200400" cy="4238118"/>
          </a:xfrm>
        </p:spPr>
        <p:txBody>
          <a:bodyPr>
            <a:normAutofit/>
          </a:bodyPr>
          <a:lstStyle/>
          <a:p>
            <a:r>
              <a:rPr lang="en-US" sz="3700">
                <a:solidFill>
                  <a:schemeClr val="bg1"/>
                </a:solidFill>
              </a:rPr>
              <a:t>Building Trust: Transparency and Accountability in Data Practices</a:t>
            </a:r>
            <a:br>
              <a:rPr lang="en-US" sz="3700">
                <a:solidFill>
                  <a:schemeClr val="bg1"/>
                </a:solidFill>
              </a:rPr>
            </a:br>
            <a:endParaRPr lang="en-GB" sz="3700">
              <a:solidFill>
                <a:schemeClr val="bg1"/>
              </a:solidFill>
            </a:endParaRPr>
          </a:p>
        </p:txBody>
      </p:sp>
      <p:grpSp>
        <p:nvGrpSpPr>
          <p:cNvPr id="13" name="Graphic 38">
            <a:extLst>
              <a:ext uri="{FF2B5EF4-FFF2-40B4-BE49-F238E27FC236}">
                <a16:creationId xmlns:a16="http://schemas.microsoft.com/office/drawing/2014/main" id="{7CF625D3-71A3-4F30-A096-8EF334E959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02912"/>
            <a:ext cx="1910252" cy="709660"/>
            <a:chOff x="2267504" y="2540250"/>
            <a:chExt cx="1990951" cy="739640"/>
          </a:xfrm>
          <a:solidFill>
            <a:schemeClr val="bg1"/>
          </a:solidFill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6754E2F-F56E-4BA3-99DD-8EBF110E34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24A69059-7C49-49C6-B071-F2A9B558E0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7" name="Oval 16">
            <a:extLst>
              <a:ext uri="{FF2B5EF4-FFF2-40B4-BE49-F238E27FC236}">
                <a16:creationId xmlns:a16="http://schemas.microsoft.com/office/drawing/2014/main" id="{89D16701-DA76-4F72-BB63-E2C3FFBDFE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6260" y="4752208"/>
            <a:ext cx="365021" cy="365021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CC28BE1-9DC6-43FE-9582-39F091098D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6260" y="4752208"/>
            <a:ext cx="365021" cy="365021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21" name="Graphic 4">
            <a:extLst>
              <a:ext uri="{FF2B5EF4-FFF2-40B4-BE49-F238E27FC236}">
                <a16:creationId xmlns:a16="http://schemas.microsoft.com/office/drawing/2014/main" id="{AF9AF3F3-CE0C-4125-BDD7-346487FA0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109667" y="5539935"/>
            <a:ext cx="975169" cy="975171"/>
            <a:chOff x="5829300" y="3162300"/>
            <a:chExt cx="532256" cy="532257"/>
          </a:xfrm>
          <a:solidFill>
            <a:schemeClr val="bg1"/>
          </a:solidFill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31DFBFA-CF4D-4940-9086-26F83E5C6B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27854033-BD20-4C77-8C5B-048F4B3BDD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BC93AA74-BEB3-444F-835B-7AA6ECE617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F00DF1C9-6952-4704-B8B3-95406E18E4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B34783FD-297C-40D2-964B-DBAE4DE283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E621623-0357-4FD5-A1AC-4005010259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024F346E-10A0-458F-A9CA-8C0079472F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7937A2F7-01A9-47F3-BED6-B61D998408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5B44DAF8-5073-441A-82E1-180385D35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52B0413D-0E36-4A90-8E6A-9EDC676A60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6059ECF-0D50-48AD-B67A-645EC29D3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B394906F-6BF2-447E-9886-F12708E128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A45EB96B-215A-4EBF-A594-2B08222339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2D7A0B1-B305-D87E-E2F1-13923FA75CB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55768159"/>
              </p:ext>
            </p:extLst>
          </p:nvPr>
        </p:nvGraphicFramePr>
        <p:xfrm>
          <a:off x="5484139" y="477540"/>
          <a:ext cx="6301601" cy="58788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0315635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209B62C-3402-4623-9A7C-AA048B56F8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DE1F4381-ECC1-467E-9196-F560213AF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Study word concept background.">
            <a:extLst>
              <a:ext uri="{FF2B5EF4-FFF2-40B4-BE49-F238E27FC236}">
                <a16:creationId xmlns:a16="http://schemas.microsoft.com/office/drawing/2014/main" id="{6E6C7C11-DDD3-442C-9B7E-6A81CA8380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alphaModFix amt="40000"/>
          </a:blip>
          <a:srcRect b="15732"/>
          <a:stretch/>
        </p:blipFill>
        <p:spPr>
          <a:xfrm>
            <a:off x="1" y="152"/>
            <a:ext cx="12192000" cy="685784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FA46C98-40FB-0F74-28FB-EB7696D9DE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5525" y="1371600"/>
            <a:ext cx="7461752" cy="2696866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>
              <a:lnSpc>
                <a:spcPct val="100000"/>
              </a:lnSpc>
            </a:pPr>
            <a:r>
              <a:rPr lang="en-US" sz="4000">
                <a:solidFill>
                  <a:srgbClr val="FFFFFF"/>
                </a:solidFill>
              </a:rPr>
              <a:t>Case Studies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0CE0765-E93C-4D37-9D5F-D464EFB10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222043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32525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7942995-B07F-4636-9A06-C6A104B26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B68302-1DAD-79DE-1116-77A8A7F84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3810" y="2960716"/>
            <a:ext cx="4036334" cy="23876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Case Study Poll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8A00B3-904E-D2AC-2650-9B83FD8DC7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3809" y="953037"/>
            <a:ext cx="4036333" cy="1709849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indent="0">
              <a:buNone/>
            </a:pPr>
            <a:r>
              <a:rPr lang="en-US" sz="20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 want you to rate the three cases studies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984992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391886"/>
            <a:ext cx="600936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qr code on a blue background&#10;&#10;Description automatically generated">
            <a:extLst>
              <a:ext uri="{FF2B5EF4-FFF2-40B4-BE49-F238E27FC236}">
                <a16:creationId xmlns:a16="http://schemas.microsoft.com/office/drawing/2014/main" id="{6AE7C199-03A9-6EF6-93DC-551BCF2735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7597" y="666728"/>
            <a:ext cx="5465791" cy="5465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5682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18033F-1967-9BB8-9324-90C5087C8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Case Study 1 Ensuring Data Accuracy in Criminal Records</a:t>
            </a:r>
            <a:br>
              <a:rPr lang="en-US" dirty="0"/>
            </a:b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C8AA64-78C3-43D7-74EC-CE1B927A63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Ensuring Data Accuracy in Criminal Records</a:t>
            </a:r>
            <a:endParaRPr lang="en-GB" dirty="0"/>
          </a:p>
          <a:p>
            <a:pPr lvl="1"/>
            <a:r>
              <a:rPr lang="en-GB" dirty="0"/>
              <a:t>Audit reveals inaccuracies in criminal records database.</a:t>
            </a:r>
          </a:p>
          <a:p>
            <a:pPr lvl="1"/>
            <a:r>
              <a:rPr lang="en-GB" dirty="0"/>
              <a:t>Initiatives for improving data accuracy: verification software, routine data reviews, data literacy campaigns.</a:t>
            </a:r>
          </a:p>
          <a:p>
            <a:pPr lvl="1"/>
            <a:r>
              <a:rPr lang="en-GB" dirty="0"/>
              <a:t>Significant improvement in public trust and reduction in wrongful arrests.</a:t>
            </a:r>
          </a:p>
        </p:txBody>
      </p:sp>
    </p:spTree>
    <p:extLst>
      <p:ext uri="{BB962C8B-B14F-4D97-AF65-F5344CB8AC3E}">
        <p14:creationId xmlns:p14="http://schemas.microsoft.com/office/powerpoint/2010/main" val="22665849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503B7-F0C3-1744-B49F-E9C658E892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 2: Predictive Policing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6B649F-9AA7-7CBD-67B9-6884C3CF88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Case Study 2: Balancing Privacy and Public Safety</a:t>
            </a:r>
          </a:p>
          <a:p>
            <a:pPr lvl="1"/>
            <a:r>
              <a:rPr lang="en-US" dirty="0"/>
              <a:t>Introduction of a predictive policing system.</a:t>
            </a:r>
          </a:p>
          <a:p>
            <a:pPr lvl="1"/>
            <a:r>
              <a:rPr lang="en-US" dirty="0"/>
              <a:t>Ethical review, transparent framework, and oversight mechanism implementation.</a:t>
            </a:r>
          </a:p>
          <a:p>
            <a:pPr lvl="1"/>
            <a:r>
              <a:rPr lang="en-US" dirty="0"/>
              <a:t>Success in deploying the system with community support.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72409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7AB2F-53F4-B21A-8C83-DAAACF3F7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 3 The Community Sentinel Initiative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0503C-E4F1-18F4-F969-AFF819BCF3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Background:</a:t>
            </a:r>
          </a:p>
          <a:p>
            <a:pPr lvl="1"/>
            <a:r>
              <a:rPr lang="en-US" dirty="0"/>
              <a:t>Launched by Berry Wand.</a:t>
            </a:r>
          </a:p>
          <a:p>
            <a:pPr lvl="1"/>
            <a:r>
              <a:rPr lang="en-US" dirty="0"/>
              <a:t>Aims to use data to improve police-community relations.</a:t>
            </a:r>
          </a:p>
          <a:p>
            <a:r>
              <a:rPr lang="en-US" dirty="0"/>
              <a:t>Challenge:</a:t>
            </a:r>
          </a:p>
          <a:p>
            <a:pPr lvl="1"/>
            <a:r>
              <a:rPr lang="en-US" dirty="0"/>
              <a:t>Public perception of police was worsening.</a:t>
            </a:r>
          </a:p>
          <a:p>
            <a:pPr lvl="1"/>
            <a:r>
              <a:rPr lang="en-US" dirty="0"/>
              <a:t>Lack of engagement with community leaders.</a:t>
            </a:r>
          </a:p>
          <a:p>
            <a:pPr lvl="1"/>
            <a:r>
              <a:rPr lang="en-US" dirty="0"/>
              <a:t>Community sentiment data was underutilized.</a:t>
            </a:r>
          </a:p>
          <a:p>
            <a:r>
              <a:rPr lang="en-US" dirty="0"/>
              <a:t>Action:</a:t>
            </a:r>
          </a:p>
          <a:p>
            <a:pPr lvl="1"/>
            <a:r>
              <a:rPr lang="en-US" dirty="0"/>
              <a:t>Data-driven community outreach program developed.</a:t>
            </a:r>
          </a:p>
          <a:p>
            <a:pPr lvl="1"/>
            <a:r>
              <a:rPr lang="en-US" dirty="0"/>
              <a:t>Used data from community surveys, social sentiment analysis, and town halls.</a:t>
            </a:r>
          </a:p>
          <a:p>
            <a:r>
              <a:rPr lang="en-US" dirty="0"/>
              <a:t>Outcome:</a:t>
            </a:r>
          </a:p>
          <a:p>
            <a:pPr lvl="1"/>
            <a:r>
              <a:rPr lang="en-US" dirty="0"/>
              <a:t>Neighborhood watch programs created with data insights.</a:t>
            </a:r>
          </a:p>
          <a:p>
            <a:pPr lvl="1"/>
            <a:r>
              <a:rPr lang="en-US" dirty="0"/>
              <a:t>40% improvement in public trust.</a:t>
            </a:r>
          </a:p>
          <a:p>
            <a:pPr lvl="1"/>
            <a:r>
              <a:rPr lang="en-US" dirty="0"/>
              <a:t>Data collection model adopted by other cities.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8512341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4C4EC46-EC6F-A0A9-36BF-531F5C820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5" y="-5"/>
            <a:ext cx="5197641" cy="6857997"/>
          </a:xfrm>
          <a:prstGeom prst="rect">
            <a:avLst/>
          </a:prstGeom>
          <a:gradFill>
            <a:gsLst>
              <a:gs pos="0">
                <a:srgbClr val="215F9A"/>
              </a:gs>
              <a:gs pos="97899">
                <a:schemeClr val="accent3">
                  <a:lumMod val="60000"/>
                  <a:lumOff val="40000"/>
                </a:schemeClr>
              </a:gs>
              <a:gs pos="74000">
                <a:schemeClr val="accent3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13763C0-6092-3B3C-822A-21E174E3A0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" y="0"/>
            <a:ext cx="4608950" cy="6872675"/>
          </a:xfrm>
          <a:prstGeom prst="rect">
            <a:avLst/>
          </a:prstGeom>
          <a:gradFill flip="none" rotWithShape="1">
            <a:gsLst>
              <a:gs pos="0">
                <a:srgbClr val="163E64">
                  <a:alpha val="59000"/>
                </a:srgbClr>
              </a:gs>
              <a:gs pos="69000">
                <a:srgbClr val="215F9A">
                  <a:alpha val="0"/>
                </a:srgbClr>
              </a:gs>
            </a:gsLst>
            <a:lin ang="20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Blue blocks and networks technology background">
            <a:extLst>
              <a:ext uri="{FF2B5EF4-FFF2-40B4-BE49-F238E27FC236}">
                <a16:creationId xmlns:a16="http://schemas.microsoft.com/office/drawing/2014/main" id="{E73ECF4C-E69F-6282-6E46-2C8F2CBCA21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0000"/>
          </a:blip>
          <a:srcRect l="13229" r="44140" b="-446"/>
          <a:stretch/>
        </p:blipFill>
        <p:spPr>
          <a:xfrm>
            <a:off x="20" y="-14687"/>
            <a:ext cx="5197615" cy="6857998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4ECF21D-729A-005C-E880-CA278A4F45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386570"/>
            <a:ext cx="5197642" cy="4486105"/>
          </a:xfrm>
          <a:prstGeom prst="rect">
            <a:avLst/>
          </a:prstGeom>
          <a:gradFill flip="none" rotWithShape="1">
            <a:gsLst>
              <a:gs pos="11000">
                <a:schemeClr val="accent2"/>
              </a:gs>
              <a:gs pos="71000">
                <a:schemeClr val="accent2">
                  <a:alpha val="0"/>
                </a:schemeClr>
              </a:gs>
            </a:gsLst>
            <a:lin ang="15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BEDAEA2-865D-E67C-A774-2FD2DD4A2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613227"/>
            <a:ext cx="5197642" cy="4259448"/>
          </a:xfrm>
          <a:prstGeom prst="rect">
            <a:avLst/>
          </a:prstGeom>
          <a:gradFill flip="none" rotWithShape="1">
            <a:gsLst>
              <a:gs pos="2101">
                <a:schemeClr val="accent5">
                  <a:lumMod val="75000"/>
                </a:schemeClr>
              </a:gs>
              <a:gs pos="31000">
                <a:schemeClr val="accent5">
                  <a:alpha val="66000"/>
                </a:schemeClr>
              </a:gs>
              <a:gs pos="71000">
                <a:schemeClr val="accent2">
                  <a:alpha val="0"/>
                </a:schemeClr>
              </a:gs>
            </a:gsLst>
            <a:lin ang="171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F6E748-F16C-DF2A-CEA0-0745B5BCE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815" y="4021743"/>
            <a:ext cx="3999542" cy="2235074"/>
          </a:xfrm>
        </p:spPr>
        <p:txBody>
          <a:bodyPr anchor="b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Summary</a:t>
            </a:r>
            <a:endParaRPr lang="en-GB" sz="400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E5436C-3565-647D-D3DF-F7811C9FBF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4092" y="923680"/>
            <a:ext cx="5197637" cy="5169623"/>
          </a:xfrm>
        </p:spPr>
        <p:txBody>
          <a:bodyPr anchor="t">
            <a:normAutofit/>
          </a:bodyPr>
          <a:lstStyle/>
          <a:p>
            <a:r>
              <a:rPr lang="en-US" sz="2000"/>
              <a:t>The current landscape</a:t>
            </a:r>
          </a:p>
          <a:p>
            <a:pPr lvl="1"/>
            <a:r>
              <a:rPr lang="en-US" sz="2000"/>
              <a:t>Importance of security governance and ethical management</a:t>
            </a:r>
          </a:p>
          <a:p>
            <a:r>
              <a:rPr lang="en-US" sz="2000"/>
              <a:t>Understand the landscape</a:t>
            </a:r>
          </a:p>
          <a:p>
            <a:pPr lvl="1"/>
            <a:r>
              <a:rPr lang="en-US" sz="2000"/>
              <a:t>Security challenges</a:t>
            </a:r>
          </a:p>
          <a:p>
            <a:pPr lvl="1"/>
            <a:r>
              <a:rPr lang="en-US" sz="2000"/>
              <a:t>Governance fundamentals</a:t>
            </a:r>
          </a:p>
          <a:p>
            <a:pPr lvl="1"/>
            <a:r>
              <a:rPr lang="en-US" sz="2000"/>
              <a:t>Ethical decision making in data management</a:t>
            </a:r>
          </a:p>
          <a:p>
            <a:r>
              <a:rPr lang="en-US" sz="2000"/>
              <a:t>Leadership in Action</a:t>
            </a:r>
          </a:p>
          <a:p>
            <a:pPr lvl="1"/>
            <a:r>
              <a:rPr lang="en-US" sz="2000"/>
              <a:t>Building a Culture of Data Protection and Ethics</a:t>
            </a:r>
          </a:p>
          <a:p>
            <a:pPr lvl="1"/>
            <a:r>
              <a:rPr lang="en-US" sz="2000"/>
              <a:t>Challenges of data leadership</a:t>
            </a:r>
          </a:p>
          <a:p>
            <a:pPr lvl="1"/>
            <a:r>
              <a:rPr lang="en-US" sz="2000"/>
              <a:t>Strategies for data management</a:t>
            </a:r>
          </a:p>
          <a:p>
            <a:r>
              <a:rPr lang="en-US" sz="2000"/>
              <a:t>Technologies and Tools</a:t>
            </a:r>
          </a:p>
        </p:txBody>
      </p:sp>
    </p:spTree>
    <p:extLst>
      <p:ext uri="{BB962C8B-B14F-4D97-AF65-F5344CB8AC3E}">
        <p14:creationId xmlns:p14="http://schemas.microsoft.com/office/powerpoint/2010/main" val="384790321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FE7074-9ED1-562F-A723-28B006D5BF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Please leave your feedback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18D81BF-C1DB-F631-A878-F3470E0585A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83296" y="643466"/>
            <a:ext cx="5568739" cy="5568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42437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40295" y="1396289"/>
            <a:ext cx="4668257" cy="1325563"/>
          </a:xfrm>
        </p:spPr>
        <p:txBody>
          <a:bodyPr>
            <a:normAutofit/>
          </a:bodyPr>
          <a:lstStyle/>
          <a:p>
            <a:r>
              <a:rPr lang="en-GB">
                <a:latin typeface="Calibri Light" panose="020F0302020204030204" pitchFamily="34" charset="0"/>
              </a:rPr>
              <a:t>About me</a:t>
            </a:r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2EEE8F11-3582-44B7-9869-F2D26D7DD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4133221" cy="3548529"/>
          </a:xfrm>
          <a:custGeom>
            <a:avLst/>
            <a:gdLst>
              <a:gd name="connsiteX0" fmla="*/ 0 w 4133221"/>
              <a:gd name="connsiteY0" fmla="*/ 0 h 3548529"/>
              <a:gd name="connsiteX1" fmla="*/ 3798429 w 4133221"/>
              <a:gd name="connsiteY1" fmla="*/ 0 h 3548529"/>
              <a:gd name="connsiteX2" fmla="*/ 3850140 w 4133221"/>
              <a:gd name="connsiteY2" fmla="*/ 85119 h 3548529"/>
              <a:gd name="connsiteX3" fmla="*/ 4133221 w 4133221"/>
              <a:gd name="connsiteY3" fmla="*/ 1203093 h 3548529"/>
              <a:gd name="connsiteX4" fmla="*/ 1787785 w 4133221"/>
              <a:gd name="connsiteY4" fmla="*/ 3548529 h 3548529"/>
              <a:gd name="connsiteX5" fmla="*/ 129311 w 4133221"/>
              <a:gd name="connsiteY5" fmla="*/ 2861567 h 3548529"/>
              <a:gd name="connsiteX6" fmla="*/ 0 w 4133221"/>
              <a:gd name="connsiteY6" fmla="*/ 2719289 h 3548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33221" h="3548529">
                <a:moveTo>
                  <a:pt x="0" y="0"/>
                </a:moveTo>
                <a:lnTo>
                  <a:pt x="3798429" y="0"/>
                </a:lnTo>
                <a:lnTo>
                  <a:pt x="3850140" y="85119"/>
                </a:lnTo>
                <a:cubicBezTo>
                  <a:pt x="4030674" y="417451"/>
                  <a:pt x="4133221" y="798296"/>
                  <a:pt x="4133221" y="1203093"/>
                </a:cubicBezTo>
                <a:cubicBezTo>
                  <a:pt x="4133221" y="2498442"/>
                  <a:pt x="3083134" y="3548529"/>
                  <a:pt x="1787785" y="3548529"/>
                </a:cubicBezTo>
                <a:cubicBezTo>
                  <a:pt x="1140111" y="3548529"/>
                  <a:pt x="553752" y="3286007"/>
                  <a:pt x="129311" y="2861567"/>
                </a:cubicBezTo>
                <a:lnTo>
                  <a:pt x="0" y="2719289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Freeform: Shape 64">
            <a:extLst>
              <a:ext uri="{FF2B5EF4-FFF2-40B4-BE49-F238E27FC236}">
                <a16:creationId xmlns:a16="http://schemas.microsoft.com/office/drawing/2014/main" id="{2141F1CC-6A53-4BCF-9127-AABB52E249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1" y="3842187"/>
            <a:ext cx="3321156" cy="3015812"/>
          </a:xfrm>
          <a:custGeom>
            <a:avLst/>
            <a:gdLst>
              <a:gd name="connsiteX0" fmla="*/ 1359768 w 3321156"/>
              <a:gd name="connsiteY0" fmla="*/ 0 h 3015812"/>
              <a:gd name="connsiteX1" fmla="*/ 3321156 w 3321156"/>
              <a:gd name="connsiteY1" fmla="*/ 1961388 h 3015812"/>
              <a:gd name="connsiteX2" fmla="*/ 3084427 w 3321156"/>
              <a:gd name="connsiteY2" fmla="*/ 2896302 h 3015812"/>
              <a:gd name="connsiteX3" fmla="*/ 3011823 w 3321156"/>
              <a:gd name="connsiteY3" fmla="*/ 3015812 h 3015812"/>
              <a:gd name="connsiteX4" fmla="*/ 0 w 3321156"/>
              <a:gd name="connsiteY4" fmla="*/ 3015812 h 3015812"/>
              <a:gd name="connsiteX5" fmla="*/ 0 w 3321156"/>
              <a:gd name="connsiteY5" fmla="*/ 549808 h 3015812"/>
              <a:gd name="connsiteX6" fmla="*/ 112143 w 3321156"/>
              <a:gd name="connsiteY6" fmla="*/ 447886 h 3015812"/>
              <a:gd name="connsiteX7" fmla="*/ 1359768 w 3321156"/>
              <a:gd name="connsiteY7" fmla="*/ 0 h 3015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21156" h="3015812">
                <a:moveTo>
                  <a:pt x="1359768" y="0"/>
                </a:moveTo>
                <a:cubicBezTo>
                  <a:pt x="2443013" y="0"/>
                  <a:pt x="3321156" y="878143"/>
                  <a:pt x="3321156" y="1961388"/>
                </a:cubicBezTo>
                <a:cubicBezTo>
                  <a:pt x="3321156" y="2299902"/>
                  <a:pt x="3235400" y="2618387"/>
                  <a:pt x="3084427" y="2896302"/>
                </a:cubicBezTo>
                <a:lnTo>
                  <a:pt x="3011823" y="3015812"/>
                </a:lnTo>
                <a:lnTo>
                  <a:pt x="0" y="3015812"/>
                </a:lnTo>
                <a:lnTo>
                  <a:pt x="0" y="549808"/>
                </a:lnTo>
                <a:lnTo>
                  <a:pt x="112143" y="447886"/>
                </a:lnTo>
                <a:cubicBezTo>
                  <a:pt x="451187" y="168082"/>
                  <a:pt x="885848" y="0"/>
                  <a:pt x="1359768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561B2B49-7142-4CA8-A929-4671548E6A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94530" y="2496668"/>
            <a:ext cx="3118104" cy="311810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CAE515-B5E7-4677-9E1A-06CD12AC396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59122" y="2661260"/>
            <a:ext cx="2788920" cy="2788920"/>
          </a:xfrm>
          <a:custGeom>
            <a:avLst/>
            <a:gdLst/>
            <a:ahLst/>
            <a:cxnLst/>
            <a:rect l="l" t="t" r="r" b="b"/>
            <a:pathLst>
              <a:path w="2880360" h="2880360">
                <a:moveTo>
                  <a:pt x="1440180" y="0"/>
                </a:moveTo>
                <a:cubicBezTo>
                  <a:pt x="2235569" y="0"/>
                  <a:pt x="2880360" y="644791"/>
                  <a:pt x="2880360" y="1440180"/>
                </a:cubicBezTo>
                <a:cubicBezTo>
                  <a:pt x="2880360" y="2235569"/>
                  <a:pt x="2235569" y="2880360"/>
                  <a:pt x="1440180" y="2880360"/>
                </a:cubicBezTo>
                <a:cubicBezTo>
                  <a:pt x="644791" y="2880360"/>
                  <a:pt x="0" y="2235569"/>
                  <a:pt x="0" y="1440180"/>
                </a:cubicBezTo>
                <a:cubicBezTo>
                  <a:pt x="0" y="644791"/>
                  <a:pt x="644791" y="0"/>
                  <a:pt x="1440180" y="0"/>
                </a:cubicBezTo>
                <a:close/>
              </a:path>
            </a:pathLst>
          </a:custGeom>
        </p:spPr>
      </p:pic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23BEC8C-217C-966C-807B-56BC6F9271B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620" r="1" b="9902"/>
          <a:stretch/>
        </p:blipFill>
        <p:spPr>
          <a:xfrm>
            <a:off x="20" y="10"/>
            <a:ext cx="3967953" cy="3383270"/>
          </a:xfrm>
          <a:custGeom>
            <a:avLst/>
            <a:gdLst/>
            <a:ahLst/>
            <a:cxnLst/>
            <a:rect l="l" t="t" r="r" b="b"/>
            <a:pathLst>
              <a:path w="3967973" h="3383280">
                <a:moveTo>
                  <a:pt x="0" y="0"/>
                </a:moveTo>
                <a:lnTo>
                  <a:pt x="3605273" y="0"/>
                </a:lnTo>
                <a:lnTo>
                  <a:pt x="3704836" y="163887"/>
                </a:lnTo>
                <a:cubicBezTo>
                  <a:pt x="3872651" y="472804"/>
                  <a:pt x="3967973" y="826817"/>
                  <a:pt x="3967973" y="1203093"/>
                </a:cubicBezTo>
                <a:cubicBezTo>
                  <a:pt x="3967973" y="2407177"/>
                  <a:pt x="2991870" y="3383280"/>
                  <a:pt x="1787786" y="3383280"/>
                </a:cubicBezTo>
                <a:cubicBezTo>
                  <a:pt x="1110489" y="3383280"/>
                  <a:pt x="505326" y="3074435"/>
                  <a:pt x="105448" y="2589894"/>
                </a:cubicBezTo>
                <a:lnTo>
                  <a:pt x="0" y="2448881"/>
                </a:lnTo>
                <a:close/>
              </a:path>
            </a:pathLst>
          </a:custGeom>
        </p:spPr>
      </p:pic>
      <p:pic>
        <p:nvPicPr>
          <p:cNvPr id="6" name="Picture 5" descr="Text&#10;&#10;Description automatically generated with low confidence">
            <a:extLst>
              <a:ext uri="{FF2B5EF4-FFF2-40B4-BE49-F238E27FC236}">
                <a16:creationId xmlns:a16="http://schemas.microsoft.com/office/drawing/2014/main" id="{A0165E0A-36A7-15D6-9688-1E8E1552A09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25" y="4007260"/>
            <a:ext cx="3155071" cy="2850749"/>
          </a:xfrm>
          <a:custGeom>
            <a:avLst/>
            <a:gdLst/>
            <a:ahLst/>
            <a:cxnLst/>
            <a:rect l="l" t="t" r="r" b="b"/>
            <a:pathLst>
              <a:path w="3155071" h="2850749">
                <a:moveTo>
                  <a:pt x="1358746" y="0"/>
                </a:moveTo>
                <a:cubicBezTo>
                  <a:pt x="2350829" y="0"/>
                  <a:pt x="3155071" y="804242"/>
                  <a:pt x="3155071" y="1796325"/>
                </a:cubicBezTo>
                <a:cubicBezTo>
                  <a:pt x="3155071" y="2168356"/>
                  <a:pt x="3041975" y="2513972"/>
                  <a:pt x="2848287" y="2800668"/>
                </a:cubicBezTo>
                <a:lnTo>
                  <a:pt x="2810837" y="2850749"/>
                </a:lnTo>
                <a:lnTo>
                  <a:pt x="0" y="2850749"/>
                </a:lnTo>
                <a:lnTo>
                  <a:pt x="0" y="623564"/>
                </a:lnTo>
                <a:lnTo>
                  <a:pt x="88552" y="526132"/>
                </a:lnTo>
                <a:cubicBezTo>
                  <a:pt x="413623" y="201061"/>
                  <a:pt x="862705" y="0"/>
                  <a:pt x="1358746" y="0"/>
                </a:cubicBezTo>
                <a:close/>
              </a:path>
            </a:pathLst>
          </a:cu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40296" y="2871982"/>
            <a:ext cx="4668256" cy="3181684"/>
          </a:xfrm>
        </p:spPr>
        <p:txBody>
          <a:bodyPr anchor="t">
            <a:normAutofit/>
          </a:bodyPr>
          <a:lstStyle/>
          <a:p>
            <a:r>
              <a:rPr lang="en-GB" sz="1800">
                <a:latin typeface="Calibri Light" panose="020F0302020204030204" pitchFamily="34" charset="0"/>
              </a:rPr>
              <a:t>Gethyn Ellis</a:t>
            </a:r>
          </a:p>
          <a:p>
            <a:r>
              <a:rPr lang="en-GB" sz="1800">
                <a:latin typeface="Calibri Light" panose="020F0302020204030204" pitchFamily="34" charset="0"/>
              </a:rPr>
              <a:t>Microsoft, Azure, Power Platform Trainer</a:t>
            </a:r>
          </a:p>
          <a:p>
            <a:r>
              <a:rPr lang="en-GB" sz="1800">
                <a:latin typeface="Calibri Light" panose="020F0302020204030204" pitchFamily="34" charset="0"/>
              </a:rPr>
              <a:t>www.gethynellis.com</a:t>
            </a:r>
          </a:p>
          <a:p>
            <a:r>
              <a:rPr lang="en-GB" sz="1800">
                <a:latin typeface="Calibri Light" panose="020F0302020204030204" pitchFamily="34" charset="0"/>
                <a:hlinkClick r:id="rId6"/>
              </a:rPr>
              <a:t>gethyn@gethynellis.com</a:t>
            </a:r>
            <a:endParaRPr lang="en-GB" sz="1800">
              <a:latin typeface="Calibri Light" panose="020F0302020204030204" pitchFamily="34" charset="0"/>
            </a:endParaRPr>
          </a:p>
          <a:p>
            <a:r>
              <a:rPr lang="en-GB" sz="1800">
                <a:latin typeface="Calibri Light" panose="020F0302020204030204" pitchFamily="34" charset="0"/>
              </a:rPr>
              <a:t>Twitter: @gethyn_ellis</a:t>
            </a:r>
          </a:p>
          <a:p>
            <a:r>
              <a:rPr lang="en-GB" sz="1800">
                <a:latin typeface="Calibri Light" panose="020F0302020204030204" pitchFamily="34" charset="0"/>
              </a:rPr>
              <a:t>LinkedIn: </a:t>
            </a:r>
            <a:r>
              <a:rPr lang="en-GB" sz="1800">
                <a:latin typeface="Calibri Light" panose="020F0302020204030204" pitchFamily="34" charset="0"/>
                <a:hlinkClick r:id="rId7"/>
              </a:rPr>
              <a:t>https://www.linkedin.com/in/gethynellis/</a:t>
            </a:r>
            <a:endParaRPr lang="en-GB" sz="1800">
              <a:latin typeface="Calibri Light" panose="020F0302020204030204" pitchFamily="34" charset="0"/>
            </a:endParaRPr>
          </a:p>
          <a:p>
            <a:endParaRPr lang="en-GB" sz="1800">
              <a:latin typeface="Calibri Light" panose="020F0302020204030204" pitchFamily="34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1205681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00" advClick="0"/>
    </mc:Choice>
    <mc:Fallback xmlns="">
      <p:transition advClick="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7942995-B07F-4636-9A06-C6A104B26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B68302-1DAD-79DE-1116-77A8A7F84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3810" y="2960716"/>
            <a:ext cx="4036334" cy="23876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Case Study Poll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8A00B3-904E-D2AC-2650-9B83FD8DC7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3809" y="953037"/>
            <a:ext cx="4036333" cy="1709849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indent="0">
              <a:buNone/>
            </a:pPr>
            <a:r>
              <a:rPr lang="en-US" sz="20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 want you to rate the three cases studies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984992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391886"/>
            <a:ext cx="600936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qr code on a blue background&#10;&#10;Description automatically generated">
            <a:extLst>
              <a:ext uri="{FF2B5EF4-FFF2-40B4-BE49-F238E27FC236}">
                <a16:creationId xmlns:a16="http://schemas.microsoft.com/office/drawing/2014/main" id="{6AE7C199-03A9-6EF6-93DC-551BCF2735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7597" y="666728"/>
            <a:ext cx="5465791" cy="5465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0411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209B62C-3402-4623-9A7C-AA048B56F8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pic>
        <p:nvPicPr>
          <p:cNvPr id="4" name="Content Placeholder 3" descr="Sustainability word on the hanging puzzle piece. Yellow background.">
            <a:extLst>
              <a:ext uri="{FF2B5EF4-FFF2-40B4-BE49-F238E27FC236}">
                <a16:creationId xmlns:a16="http://schemas.microsoft.com/office/drawing/2014/main" id="{DF55ABBA-8575-4CBA-B7E2-9CCA6E356D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5730"/>
          <a:stretch/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5DEC45B-BA77-21C0-3869-05DE7C923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115294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AB603F-B272-AAF8-7F44-27EB9614F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809" y="159031"/>
            <a:ext cx="7950514" cy="87000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600">
                <a:solidFill>
                  <a:srgbClr val="FFFFFF"/>
                </a:solidFill>
              </a:rPr>
              <a:t>Security, Governance, and Ethics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E25B8EB-C8DD-E579-2093-D182FC5B0F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16200000">
            <a:off x="-560574" y="576072"/>
            <a:ext cx="1152144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67976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C58FB7-7784-EE6D-A80C-93A9FBAD6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Berry Wand – Chief Data Officer</a:t>
            </a:r>
          </a:p>
        </p:txBody>
      </p:sp>
      <p:pic>
        <p:nvPicPr>
          <p:cNvPr id="5" name="Content Placeholder 4" descr="Icon&#10;&#10;Description automatically generated">
            <a:extLst>
              <a:ext uri="{FF2B5EF4-FFF2-40B4-BE49-F238E27FC236}">
                <a16:creationId xmlns:a16="http://schemas.microsoft.com/office/drawing/2014/main" id="{B23AD8E1-C12B-DA75-F395-4FC90B2B81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7599" y="1741614"/>
            <a:ext cx="4349731" cy="4351337"/>
          </a:xfrm>
        </p:spPr>
      </p:pic>
    </p:spTree>
    <p:extLst>
      <p:ext uri="{BB962C8B-B14F-4D97-AF65-F5344CB8AC3E}">
        <p14:creationId xmlns:p14="http://schemas.microsoft.com/office/powerpoint/2010/main" val="17996999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C541B88-1AE9-40C3-AFD5-967787C197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5F17139-31EE-46AC-B04F-DBBD852DD6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890596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487F3F-B0C9-425A-6C6A-15C9062083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95697"/>
            <a:ext cx="3200400" cy="4238118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Pillars of Trust in Modern Business</a:t>
            </a:r>
            <a:endParaRPr lang="en-GB">
              <a:solidFill>
                <a:schemeClr val="bg1"/>
              </a:solidFill>
            </a:endParaRPr>
          </a:p>
        </p:txBody>
      </p:sp>
      <p:grpSp>
        <p:nvGrpSpPr>
          <p:cNvPr id="13" name="Graphic 38">
            <a:extLst>
              <a:ext uri="{FF2B5EF4-FFF2-40B4-BE49-F238E27FC236}">
                <a16:creationId xmlns:a16="http://schemas.microsoft.com/office/drawing/2014/main" id="{7CF625D3-71A3-4F30-A096-8EF334E959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02912"/>
            <a:ext cx="1910252" cy="709660"/>
            <a:chOff x="2267504" y="2540250"/>
            <a:chExt cx="1990951" cy="739640"/>
          </a:xfrm>
          <a:solidFill>
            <a:schemeClr val="bg1"/>
          </a:solidFill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6754E2F-F56E-4BA3-99DD-8EBF110E34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24A69059-7C49-49C6-B071-F2A9B558E0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7" name="Oval 16">
            <a:extLst>
              <a:ext uri="{FF2B5EF4-FFF2-40B4-BE49-F238E27FC236}">
                <a16:creationId xmlns:a16="http://schemas.microsoft.com/office/drawing/2014/main" id="{89D16701-DA76-4F72-BB63-E2C3FFBDFE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6260" y="4752208"/>
            <a:ext cx="365021" cy="365021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CC28BE1-9DC6-43FE-9582-39F091098D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6260" y="4752208"/>
            <a:ext cx="365021" cy="365021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21" name="Graphic 4">
            <a:extLst>
              <a:ext uri="{FF2B5EF4-FFF2-40B4-BE49-F238E27FC236}">
                <a16:creationId xmlns:a16="http://schemas.microsoft.com/office/drawing/2014/main" id="{AF9AF3F3-CE0C-4125-BDD7-346487FA0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109667" y="5539935"/>
            <a:ext cx="975169" cy="975171"/>
            <a:chOff x="5829300" y="3162300"/>
            <a:chExt cx="532256" cy="532257"/>
          </a:xfrm>
          <a:solidFill>
            <a:schemeClr val="bg1"/>
          </a:solidFill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31DFBFA-CF4D-4940-9086-26F83E5C6B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27854033-BD20-4C77-8C5B-048F4B3BDD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BC93AA74-BEB3-444F-835B-7AA6ECE617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F00DF1C9-6952-4704-B8B3-95406E18E4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B34783FD-297C-40D2-964B-DBAE4DE283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E621623-0357-4FD5-A1AC-4005010259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024F346E-10A0-458F-A9CA-8C0079472F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7937A2F7-01A9-47F3-BED6-B61D998408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5B44DAF8-5073-441A-82E1-180385D35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52B0413D-0E36-4A90-8E6A-9EDC676A60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6059ECF-0D50-48AD-B67A-645EC29D3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B394906F-6BF2-447E-9886-F12708E128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A45EB96B-215A-4EBF-A594-2B08222339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0EE01A8-1368-77F9-FC0C-D987FF79ECE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96813635"/>
              </p:ext>
            </p:extLst>
          </p:nvPr>
        </p:nvGraphicFramePr>
        <p:xfrm>
          <a:off x="5484139" y="477540"/>
          <a:ext cx="6301601" cy="58788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3641813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C541B88-1AE9-40C3-AFD5-967787C197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5F17139-31EE-46AC-B04F-DBBD852DD6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890596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FBCBD9-E6EF-B7C1-5F18-843010119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95697"/>
            <a:ext cx="3200400" cy="4238118"/>
          </a:xfrm>
        </p:spPr>
        <p:txBody>
          <a:bodyPr>
            <a:normAutofit/>
          </a:bodyPr>
          <a:lstStyle/>
          <a:p>
            <a:r>
              <a:rPr lang="en-GB">
                <a:solidFill>
                  <a:schemeClr val="bg1"/>
                </a:solidFill>
              </a:rPr>
              <a:t>Importance of Security Governance</a:t>
            </a:r>
          </a:p>
        </p:txBody>
      </p:sp>
      <p:grpSp>
        <p:nvGrpSpPr>
          <p:cNvPr id="13" name="Graphic 38">
            <a:extLst>
              <a:ext uri="{FF2B5EF4-FFF2-40B4-BE49-F238E27FC236}">
                <a16:creationId xmlns:a16="http://schemas.microsoft.com/office/drawing/2014/main" id="{7CF625D3-71A3-4F30-A096-8EF334E959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02912"/>
            <a:ext cx="1910252" cy="709660"/>
            <a:chOff x="2267504" y="2540250"/>
            <a:chExt cx="1990951" cy="739640"/>
          </a:xfrm>
          <a:solidFill>
            <a:schemeClr val="bg1"/>
          </a:solidFill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6754E2F-F56E-4BA3-99DD-8EBF110E34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24A69059-7C49-49C6-B071-F2A9B558E0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7" name="Oval 16">
            <a:extLst>
              <a:ext uri="{FF2B5EF4-FFF2-40B4-BE49-F238E27FC236}">
                <a16:creationId xmlns:a16="http://schemas.microsoft.com/office/drawing/2014/main" id="{89D16701-DA76-4F72-BB63-E2C3FFBDFE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6260" y="4752208"/>
            <a:ext cx="365021" cy="365021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CC28BE1-9DC6-43FE-9582-39F091098D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6260" y="4752208"/>
            <a:ext cx="365021" cy="365021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21" name="Graphic 4">
            <a:extLst>
              <a:ext uri="{FF2B5EF4-FFF2-40B4-BE49-F238E27FC236}">
                <a16:creationId xmlns:a16="http://schemas.microsoft.com/office/drawing/2014/main" id="{AF9AF3F3-CE0C-4125-BDD7-346487FA0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109667" y="5539935"/>
            <a:ext cx="975169" cy="975171"/>
            <a:chOff x="5829300" y="3162300"/>
            <a:chExt cx="532256" cy="532257"/>
          </a:xfrm>
          <a:solidFill>
            <a:schemeClr val="bg1"/>
          </a:solidFill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31DFBFA-CF4D-4940-9086-26F83E5C6B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27854033-BD20-4C77-8C5B-048F4B3BDD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BC93AA74-BEB3-444F-835B-7AA6ECE617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F00DF1C9-6952-4704-B8B3-95406E18E4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B34783FD-297C-40D2-964B-DBAE4DE283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E621623-0357-4FD5-A1AC-4005010259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024F346E-10A0-458F-A9CA-8C0079472F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7937A2F7-01A9-47F3-BED6-B61D998408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5B44DAF8-5073-441A-82E1-180385D35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52B0413D-0E36-4A90-8E6A-9EDC676A60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6059ECF-0D50-48AD-B67A-645EC29D3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B394906F-6BF2-447E-9886-F12708E128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A45EB96B-215A-4EBF-A594-2B08222339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5DF75A2-02A5-AC4F-8F43-A54B0F791DD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94884729"/>
              </p:ext>
            </p:extLst>
          </p:nvPr>
        </p:nvGraphicFramePr>
        <p:xfrm>
          <a:off x="5484139" y="477540"/>
          <a:ext cx="6301601" cy="58788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6570301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BohemianVTI">
  <a:themeElements>
    <a:clrScheme name="AnalogousFromDarkSeedLeftStep">
      <a:dk1>
        <a:srgbClr val="000000"/>
      </a:dk1>
      <a:lt1>
        <a:srgbClr val="FFFFFF"/>
      </a:lt1>
      <a:dk2>
        <a:srgbClr val="1C2831"/>
      </a:dk2>
      <a:lt2>
        <a:srgbClr val="F0F3F1"/>
      </a:lt2>
      <a:accent1>
        <a:srgbClr val="C34DB7"/>
      </a:accent1>
      <a:accent2>
        <a:srgbClr val="8C3BB1"/>
      </a:accent2>
      <a:accent3>
        <a:srgbClr val="6D4DC3"/>
      </a:accent3>
      <a:accent4>
        <a:srgbClr val="3F50B3"/>
      </a:accent4>
      <a:accent5>
        <a:srgbClr val="4D90C3"/>
      </a:accent5>
      <a:accent6>
        <a:srgbClr val="3BAFB1"/>
      </a:accent6>
      <a:hlink>
        <a:srgbClr val="3F72BF"/>
      </a:hlink>
      <a:folHlink>
        <a:srgbClr val="7F7F7F"/>
      </a:folHlink>
    </a:clrScheme>
    <a:fontScheme name="modern love avenir">
      <a:majorFont>
        <a:latin typeface="Modern Love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ohemianVTI" id="{B5E50611-F7C7-47BC-81A6-BE9493DF8677}" vid="{7A26D0DD-A1A5-444B-B0FB-E7DB9E2D047F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879</Words>
  <Application>Microsoft Office PowerPoint</Application>
  <PresentationFormat>Widescreen</PresentationFormat>
  <Paragraphs>177</Paragraphs>
  <Slides>38</Slides>
  <Notes>29</Notes>
  <HiddenSlides>1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38</vt:i4>
      </vt:variant>
    </vt:vector>
  </HeadingPairs>
  <TitlesOfParts>
    <vt:vector size="50" baseType="lpstr">
      <vt:lpstr>Aptos</vt:lpstr>
      <vt:lpstr>Aptos Display</vt:lpstr>
      <vt:lpstr>Arial</vt:lpstr>
      <vt:lpstr>Avenir Next LT Pro</vt:lpstr>
      <vt:lpstr>Calibri</vt:lpstr>
      <vt:lpstr>Calibri Light</vt:lpstr>
      <vt:lpstr>Grandview Display</vt:lpstr>
      <vt:lpstr>Modern Love</vt:lpstr>
      <vt:lpstr>Söhne</vt:lpstr>
      <vt:lpstr>Office Theme</vt:lpstr>
      <vt:lpstr>1_Office Theme</vt:lpstr>
      <vt:lpstr>BohemianVTI</vt:lpstr>
      <vt:lpstr>Data Leadership: Navigating Security, Governance, and Ethical Decision-Making in the Digital Skies</vt:lpstr>
      <vt:lpstr>Agenda</vt:lpstr>
      <vt:lpstr>Introduction</vt:lpstr>
      <vt:lpstr>About me</vt:lpstr>
      <vt:lpstr>Case Study Poll</vt:lpstr>
      <vt:lpstr>Security, Governance, and Ethics</vt:lpstr>
      <vt:lpstr>Berry Wand – Chief Data Officer</vt:lpstr>
      <vt:lpstr>Pillars of Trust in Modern Business</vt:lpstr>
      <vt:lpstr>Importance of Security Governance</vt:lpstr>
      <vt:lpstr>Ethical Management Principles</vt:lpstr>
      <vt:lpstr>Integrating Security and Ethics</vt:lpstr>
      <vt:lpstr>Data Security Challenges</vt:lpstr>
      <vt:lpstr>Introduction to Data Security Challenges</vt:lpstr>
      <vt:lpstr>The Evolving Landscape of Data Security Challenges</vt:lpstr>
      <vt:lpstr>Overcoming Data Security Challenges</vt:lpstr>
      <vt:lpstr>Data Governance</vt:lpstr>
      <vt:lpstr>Introduction to data governance</vt:lpstr>
      <vt:lpstr>The Core Principles of Data Governance</vt:lpstr>
      <vt:lpstr>Ensuring Compliance and Promoting Transparency</vt:lpstr>
      <vt:lpstr>Technology and Tools</vt:lpstr>
      <vt:lpstr>What is Purview</vt:lpstr>
      <vt:lpstr>How Microsoft Purview Works</vt:lpstr>
      <vt:lpstr>PowerPoint Presentation</vt:lpstr>
      <vt:lpstr>PowerPoint Presentation</vt:lpstr>
      <vt:lpstr>Data Catalog</vt:lpstr>
      <vt:lpstr>Use cases</vt:lpstr>
      <vt:lpstr>Other technologies</vt:lpstr>
      <vt:lpstr>Ethical Considerations in Data Handling and Management</vt:lpstr>
      <vt:lpstr>Ethical Considerations in Data Handling and Management </vt:lpstr>
      <vt:lpstr>Ethical Considerations in Data Handling and Management</vt:lpstr>
      <vt:lpstr>Building Trust: Transparency and Accountability in Data Practices </vt:lpstr>
      <vt:lpstr>Case Studies</vt:lpstr>
      <vt:lpstr>Case Study Poll</vt:lpstr>
      <vt:lpstr>Case Study 1 Ensuring Data Accuracy in Criminal Records </vt:lpstr>
      <vt:lpstr>Case Study 2: Predictive Policing</vt:lpstr>
      <vt:lpstr>Case Study 3 The Community Sentinel Initiative</vt:lpstr>
      <vt:lpstr>Summary</vt:lpstr>
      <vt:lpstr>Please leave your feedback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2024-03-22T23:57:53Z</dcterms:created>
  <dcterms:modified xsi:type="dcterms:W3CDTF">2024-03-22T23:57:57Z</dcterms:modified>
</cp:coreProperties>
</file>